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Lst>
  <p:sldSz cy="9906000" cx="6858000"/>
  <p:notesSz cx="7099300" cy="10234600"/>
  <p:embeddedFontLst>
    <p:embeddedFont>
      <p:font typeface="Montserrat"/>
      <p:regular r:id="rId8"/>
      <p:bold r:id="rId9"/>
      <p:italic r:id="rId10"/>
      <p:boldItalic r:id="rId11"/>
    </p:embeddedFont>
    <p:embeddedFont>
      <p:font typeface="Arial Black"/>
      <p:regular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jJ61hp4FBefiMkM+rEqoiSw2D1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A57762B-F020-4AA4-A673-4AB7BE2AA47C}">
  <a:tblStyle styleId="{0A57762B-F020-4AA4-A673-4AB7BE2AA47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font" Target="fonts/Montserrat-boldItalic.fntdata"/><Relationship Id="rId10" Type="http://schemas.openxmlformats.org/officeDocument/2006/relationships/font" Target="fonts/Montserrat-italic.fntdata"/><Relationship Id="rId13" Type="http://customschemas.google.com/relationships/presentationmetadata" Target="metadata"/><Relationship Id="rId12" Type="http://schemas.openxmlformats.org/officeDocument/2006/relationships/font" Target="fonts/ArialBlack-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83450" y="767575"/>
            <a:ext cx="473310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9925" y="4861425"/>
            <a:ext cx="5679425" cy="460555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709925" y="4861425"/>
            <a:ext cx="56794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83450" y="767575"/>
            <a:ext cx="473310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709925" y="4861425"/>
            <a:ext cx="5679425" cy="460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2:notes"/>
          <p:cNvSpPr/>
          <p:nvPr>
            <p:ph idx="2" type="sldImg"/>
          </p:nvPr>
        </p:nvSpPr>
        <p:spPr>
          <a:xfrm>
            <a:off x="1183450" y="767575"/>
            <a:ext cx="473310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4" name="Google Shape;14;p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3"/>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1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4"/>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1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6"/>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8"/>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8"/>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9"/>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9"/>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9"/>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9"/>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9"/>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0"/>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1"/>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7" name="Google Shape;57;p11"/>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8" name="Google Shape;58;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p:nvPr>
            <p:ph idx="2" type="pic"/>
          </p:nvPr>
        </p:nvSpPr>
        <p:spPr>
          <a:xfrm>
            <a:off x="2915543" y="1426283"/>
            <a:ext cx="3471863" cy="7039681"/>
          </a:xfrm>
          <a:prstGeom prst="rect">
            <a:avLst/>
          </a:prstGeom>
          <a:noFill/>
          <a:ln>
            <a:noFill/>
          </a:ln>
        </p:spPr>
      </p:sp>
      <p:sp>
        <p:nvSpPr>
          <p:cNvPr id="64" name="Google Shape;64;p12"/>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5" name="Google Shape;65;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2.jpg"/><Relationship Id="rId6" Type="http://schemas.openxmlformats.org/officeDocument/2006/relationships/image" Target="../media/image9.png"/></Relationships>
</file>

<file path=ppt/slides/_rels/slide2.xml.rels><?xml version="1.0" encoding="UTF-8" standalone="yes"?><Relationships xmlns="http://schemas.openxmlformats.org/package/2006/relationships"><Relationship Id="rId11" Type="http://schemas.openxmlformats.org/officeDocument/2006/relationships/image" Target="../media/image10.jpg"/><Relationship Id="rId10" Type="http://schemas.openxmlformats.org/officeDocument/2006/relationships/image" Target="../media/image12.jpg"/><Relationship Id="rId13" Type="http://schemas.openxmlformats.org/officeDocument/2006/relationships/image" Target="../media/image5.jpg"/><Relationship Id="rId12"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jpg"/><Relationship Id="rId9" Type="http://schemas.openxmlformats.org/officeDocument/2006/relationships/image" Target="../media/image4.jpg"/><Relationship Id="rId5" Type="http://schemas.openxmlformats.org/officeDocument/2006/relationships/image" Target="../media/image7.jpg"/><Relationship Id="rId6" Type="http://schemas.openxmlformats.org/officeDocument/2006/relationships/image" Target="../media/image13.jpg"/><Relationship Id="rId7" Type="http://schemas.openxmlformats.org/officeDocument/2006/relationships/image" Target="../media/image14.png"/><Relationship Id="rId8"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6858000" cy="9906000"/>
          </a:xfrm>
          <a:prstGeom prst="rect">
            <a:avLst/>
          </a:prstGeom>
          <a:solidFill>
            <a:srgbClr val="E1EF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257576" y="272604"/>
            <a:ext cx="6342847" cy="3436285"/>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close up of a sign&#10;&#10;Description automatically generated" id="86" name="Google Shape;86;p1"/>
          <p:cNvPicPr preferRelativeResize="0"/>
          <p:nvPr/>
        </p:nvPicPr>
        <p:blipFill rotWithShape="1">
          <a:blip r:embed="rId3">
            <a:alphaModFix/>
          </a:blip>
          <a:srcRect b="0" l="0" r="0" t="0"/>
          <a:stretch/>
        </p:blipFill>
        <p:spPr>
          <a:xfrm>
            <a:off x="223700" y="0"/>
            <a:ext cx="2752075" cy="3669426"/>
          </a:xfrm>
          <a:prstGeom prst="rect">
            <a:avLst/>
          </a:prstGeom>
          <a:noFill/>
          <a:ln>
            <a:noFill/>
          </a:ln>
        </p:spPr>
      </p:pic>
      <p:sp>
        <p:nvSpPr>
          <p:cNvPr id="87" name="Google Shape;87;p1"/>
          <p:cNvSpPr/>
          <p:nvPr/>
        </p:nvSpPr>
        <p:spPr>
          <a:xfrm>
            <a:off x="325044" y="3691518"/>
            <a:ext cx="2857943" cy="5940665"/>
          </a:xfrm>
          <a:custGeom>
            <a:rect b="b" l="l" r="r" t="t"/>
            <a:pathLst>
              <a:path extrusionOk="0" h="4124206" w="2959069">
                <a:moveTo>
                  <a:pt x="0" y="0"/>
                </a:moveTo>
                <a:lnTo>
                  <a:pt x="2959069" y="0"/>
                </a:lnTo>
                <a:cubicBezTo>
                  <a:pt x="2791644" y="348309"/>
                  <a:pt x="2753006" y="841361"/>
                  <a:pt x="2456793" y="1044928"/>
                </a:cubicBezTo>
                <a:cubicBezTo>
                  <a:pt x="2413863" y="2205460"/>
                  <a:pt x="2744421" y="3028068"/>
                  <a:pt x="2959069" y="4124206"/>
                </a:cubicBezTo>
                <a:lnTo>
                  <a:pt x="0" y="4124206"/>
                </a:lnTo>
                <a:lnTo>
                  <a:pt x="0" y="0"/>
                </a:lnTo>
                <a:close/>
              </a:path>
            </a:pathLst>
          </a:custGeom>
          <a:noFill/>
          <a:ln>
            <a:noFill/>
          </a:ln>
        </p:spPr>
        <p:txBody>
          <a:bodyPr anchorCtr="0" anchor="t" bIns="45700" lIns="91425" spcFirstLastPara="1" rIns="540000" wrap="square" tIns="45700">
            <a:spAutoFit/>
          </a:bodyPr>
          <a:lstStyle/>
          <a:p>
            <a:pPr indent="0" lvl="0" marL="0" marR="0" rtl="0" algn="l">
              <a:lnSpc>
                <a:spcPct val="100000"/>
              </a:lnSpc>
              <a:spcBef>
                <a:spcPts val="0"/>
              </a:spcBef>
              <a:spcAft>
                <a:spcPts val="0"/>
              </a:spcAft>
              <a:buClr>
                <a:srgbClr val="000000"/>
              </a:buClr>
              <a:buSzPts val="200"/>
              <a:buFont typeface="Arial"/>
              <a:buNone/>
            </a:pPr>
            <a:r>
              <a:t/>
            </a:r>
            <a:endParaRPr b="0" i="0" sz="200" u="none" cap="none" strike="noStrike">
              <a:solidFill>
                <a:srgbClr val="C000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100"/>
              <a:buFont typeface="Arial"/>
              <a:buNone/>
            </a:pPr>
            <a:r>
              <a:rPr b="0" i="0" lang="en-NZ" sz="1100" u="none" cap="none" strike="noStrike">
                <a:solidFill>
                  <a:srgbClr val="C00000"/>
                </a:solidFill>
                <a:latin typeface="Arial Black"/>
                <a:ea typeface="Arial Black"/>
                <a:cs typeface="Arial Black"/>
                <a:sym typeface="Arial Black"/>
              </a:rPr>
              <a:t>Watch this space!</a:t>
            </a:r>
            <a:endParaRPr b="0" i="0" sz="1050" u="none" cap="none" strike="noStrike">
              <a:solidFill>
                <a:schemeClr val="dk1"/>
              </a:solidFill>
              <a:latin typeface="Calibri"/>
              <a:ea typeface="Calibri"/>
              <a:cs typeface="Calibri"/>
              <a:sym typeface="Calibri"/>
            </a:endParaRPr>
          </a:p>
          <a:p>
            <a:pPr indent="0" lvl="0" marL="0" marR="0" rtl="0" algn="l">
              <a:lnSpc>
                <a:spcPct val="107000"/>
              </a:lnSpc>
              <a:spcBef>
                <a:spcPts val="600"/>
              </a:spcBef>
              <a:spcAft>
                <a:spcPts val="0"/>
              </a:spcAft>
              <a:buClr>
                <a:srgbClr val="000000"/>
              </a:buClr>
              <a:buSzPts val="1050"/>
              <a:buFont typeface="Arial"/>
              <a:buNone/>
            </a:pPr>
            <a:r>
              <a:rPr b="0" i="0" lang="en-NZ" sz="1050" u="none" cap="none" strike="noStrike">
                <a:solidFill>
                  <a:schemeClr val="dk1"/>
                </a:solidFill>
                <a:latin typeface="Calibri"/>
                <a:ea typeface="Calibri"/>
                <a:cs typeface="Calibri"/>
                <a:sym typeface="Calibri"/>
              </a:rPr>
              <a:t>Preparations for our 202</a:t>
            </a:r>
            <a:r>
              <a:rPr lang="en-NZ" sz="1050">
                <a:solidFill>
                  <a:schemeClr val="dk1"/>
                </a:solidFill>
                <a:latin typeface="Calibri"/>
                <a:ea typeface="Calibri"/>
                <a:cs typeface="Calibri"/>
                <a:sym typeface="Calibri"/>
              </a:rPr>
              <a:t>4</a:t>
            </a:r>
            <a:r>
              <a:rPr b="0" i="0" lang="en-NZ" sz="1050" u="none" cap="none" strike="noStrike">
                <a:solidFill>
                  <a:schemeClr val="dk1"/>
                </a:solidFill>
                <a:latin typeface="Calibri"/>
                <a:ea typeface="Calibri"/>
                <a:cs typeface="Calibri"/>
                <a:sym typeface="Calibri"/>
              </a:rPr>
              <a:t> Country Show Day are now in full swing with the big day fast approaching. For those of you that are new to Silverdale School, Country Show Day is the biggest fundraising event in the PTA calendar and is a fabulous family day out. It is  THE place to be on </a:t>
            </a:r>
            <a:r>
              <a:rPr b="1" i="0" lang="en-NZ" sz="1050" u="none" cap="none" strike="noStrike">
                <a:solidFill>
                  <a:schemeClr val="dk1"/>
                </a:solidFill>
                <a:latin typeface="Calibri"/>
                <a:ea typeface="Calibri"/>
                <a:cs typeface="Calibri"/>
                <a:sym typeface="Calibri"/>
              </a:rPr>
              <a:t>Saturday </a:t>
            </a:r>
            <a:r>
              <a:rPr b="1" lang="en-NZ" sz="1050">
                <a:solidFill>
                  <a:schemeClr val="dk1"/>
                </a:solidFill>
                <a:latin typeface="Calibri"/>
                <a:ea typeface="Calibri"/>
                <a:cs typeface="Calibri"/>
                <a:sym typeface="Calibri"/>
              </a:rPr>
              <a:t>1</a:t>
            </a:r>
            <a:r>
              <a:rPr b="1" i="0" lang="en-NZ" sz="1050" u="none" cap="none" strike="noStrike">
                <a:solidFill>
                  <a:schemeClr val="dk1"/>
                </a:solidFill>
                <a:latin typeface="Calibri"/>
                <a:ea typeface="Calibri"/>
                <a:cs typeface="Calibri"/>
                <a:sym typeface="Calibri"/>
              </a:rPr>
              <a:t>9 October.</a:t>
            </a:r>
            <a:r>
              <a:rPr b="0" i="0" lang="en-NZ" sz="105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1000"/>
              </a:spcBef>
              <a:spcAft>
                <a:spcPts val="0"/>
              </a:spcAft>
              <a:buClr>
                <a:srgbClr val="000000"/>
              </a:buClr>
              <a:buSzPts val="1050"/>
              <a:buFont typeface="Arial"/>
              <a:buNone/>
            </a:pPr>
            <a:r>
              <a:rPr b="0" i="0" lang="en-NZ" sz="1050" u="none" cap="none" strike="noStrike">
                <a:solidFill>
                  <a:schemeClr val="dk1"/>
                </a:solidFill>
                <a:latin typeface="Calibri"/>
                <a:ea typeface="Calibri"/>
                <a:cs typeface="Calibri"/>
                <a:sym typeface="Calibri"/>
              </a:rPr>
              <a:t>Every year is bigger and better than the last so watch this space. Gils Amusement &amp; Funco will be there with their most popular rides and games for the kids. We will have a range of delicious food trucks such as Hero coffee, Lalele Organic Gelato, Double Dutch Fries and more to be announced. Our local business community have been so generous as usual, and we have already secured some amazing items for the silent auction which will be run from an app again this year.</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1000"/>
              </a:spcBef>
              <a:spcAft>
                <a:spcPts val="0"/>
              </a:spcAft>
              <a:buClr>
                <a:srgbClr val="000000"/>
              </a:buClr>
              <a:buSzPts val="1100"/>
              <a:buFont typeface="Arial"/>
              <a:buNone/>
            </a:pPr>
            <a:r>
              <a:rPr b="0" i="0" lang="en-NZ" sz="1100" u="none" cap="none" strike="noStrike">
                <a:solidFill>
                  <a:srgbClr val="C00000"/>
                </a:solidFill>
                <a:latin typeface="Arial Black"/>
                <a:ea typeface="Arial Black"/>
                <a:cs typeface="Arial Black"/>
                <a:sym typeface="Arial Black"/>
              </a:rPr>
              <a:t>Donations</a:t>
            </a:r>
            <a:r>
              <a:rPr b="0" i="0" lang="en-NZ" sz="1050" u="none" cap="none" strike="noStrike">
                <a:solidFill>
                  <a:schemeClr val="dk1"/>
                </a:solidFill>
                <a:latin typeface="Calibri"/>
                <a:ea typeface="Calibri"/>
                <a:cs typeface="Calibri"/>
                <a:sym typeface="Calibri"/>
              </a:rPr>
              <a:t> If you have a business or any contacts that would be keen to donate something in our silent auction we would love to hear from you. There is nothing we won't auction off to raise some funds for our kids!</a:t>
            </a:r>
            <a:endParaRPr b="0" i="0" sz="1050" u="none" cap="none" strike="noStrike">
              <a:solidFill>
                <a:schemeClr val="dk1"/>
              </a:solidFill>
              <a:latin typeface="Calibri"/>
              <a:ea typeface="Calibri"/>
              <a:cs typeface="Calibri"/>
              <a:sym typeface="Calibri"/>
            </a:endParaRPr>
          </a:p>
          <a:p>
            <a:pPr indent="0" lvl="0" marL="0" marR="0" rtl="0" algn="l">
              <a:lnSpc>
                <a:spcPct val="107000"/>
              </a:lnSpc>
              <a:spcBef>
                <a:spcPts val="1000"/>
              </a:spcBef>
              <a:spcAft>
                <a:spcPts val="0"/>
              </a:spcAft>
              <a:buClr>
                <a:srgbClr val="000000"/>
              </a:buClr>
              <a:buSzPts val="1050"/>
              <a:buFont typeface="Arial"/>
              <a:buNone/>
            </a:pPr>
            <a:r>
              <a:t/>
            </a:r>
            <a:endParaRPr b="0" i="0" sz="1050" u="none" cap="none" strike="noStrike">
              <a:solidFill>
                <a:schemeClr val="dk1"/>
              </a:solidFill>
              <a:latin typeface="Calibri"/>
              <a:ea typeface="Calibri"/>
              <a:cs typeface="Calibri"/>
              <a:sym typeface="Calibri"/>
            </a:endParaRPr>
          </a:p>
        </p:txBody>
      </p:sp>
      <p:pic>
        <p:nvPicPr>
          <p:cNvPr descr="A picture containing drawing&#10;&#10;Description automatically generated" id="88" name="Google Shape;88;p1"/>
          <p:cNvPicPr preferRelativeResize="0"/>
          <p:nvPr/>
        </p:nvPicPr>
        <p:blipFill rotWithShape="1">
          <a:blip r:embed="rId4">
            <a:alphaModFix/>
          </a:blip>
          <a:srcRect b="0" l="0" r="0" t="0"/>
          <a:stretch/>
        </p:blipFill>
        <p:spPr>
          <a:xfrm>
            <a:off x="3675929" y="1430693"/>
            <a:ext cx="2572190" cy="658647"/>
          </a:xfrm>
          <a:prstGeom prst="rect">
            <a:avLst/>
          </a:prstGeom>
          <a:noFill/>
          <a:ln>
            <a:noFill/>
          </a:ln>
        </p:spPr>
      </p:pic>
      <p:pic>
        <p:nvPicPr>
          <p:cNvPr descr="A close up of a logo&#10;&#10;Description automatically generated" id="89" name="Google Shape;89;p1"/>
          <p:cNvPicPr preferRelativeResize="0"/>
          <p:nvPr/>
        </p:nvPicPr>
        <p:blipFill rotWithShape="1">
          <a:blip r:embed="rId5">
            <a:alphaModFix/>
          </a:blip>
          <a:srcRect b="28885" l="6479" r="7116" t="18167"/>
          <a:stretch/>
        </p:blipFill>
        <p:spPr>
          <a:xfrm>
            <a:off x="3637540" y="2201369"/>
            <a:ext cx="2574002" cy="676001"/>
          </a:xfrm>
          <a:prstGeom prst="rect">
            <a:avLst/>
          </a:prstGeom>
          <a:noFill/>
          <a:ln>
            <a:noFill/>
          </a:ln>
        </p:spPr>
      </p:pic>
      <p:sp>
        <p:nvSpPr>
          <p:cNvPr id="90" name="Google Shape;90;p1"/>
          <p:cNvSpPr txBox="1"/>
          <p:nvPr/>
        </p:nvSpPr>
        <p:spPr>
          <a:xfrm>
            <a:off x="3638450" y="638175"/>
            <a:ext cx="25722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NZ" sz="1800" u="none" cap="none" strike="noStrike">
                <a:solidFill>
                  <a:schemeClr val="lt1"/>
                </a:solidFill>
                <a:latin typeface="Arial Black"/>
                <a:ea typeface="Arial Black"/>
                <a:cs typeface="Arial Black"/>
                <a:sym typeface="Arial Black"/>
              </a:rPr>
              <a:t>202</a:t>
            </a:r>
            <a:r>
              <a:rPr lang="en-NZ" sz="1800">
                <a:solidFill>
                  <a:schemeClr val="lt1"/>
                </a:solidFill>
                <a:latin typeface="Arial Black"/>
                <a:ea typeface="Arial Black"/>
                <a:cs typeface="Arial Black"/>
                <a:sym typeface="Arial Black"/>
              </a:rPr>
              <a:t>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NZ" sz="1800" u="none" cap="none" strike="noStrike">
                <a:solidFill>
                  <a:schemeClr val="lt1"/>
                </a:solidFill>
                <a:latin typeface="Arial Black"/>
                <a:ea typeface="Arial Black"/>
                <a:cs typeface="Arial Black"/>
                <a:sym typeface="Arial Black"/>
              </a:rPr>
              <a:t>Platinum Sponsors</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a:off x="3675015" y="4033086"/>
            <a:ext cx="2752086" cy="5282472"/>
          </a:xfrm>
          <a:custGeom>
            <a:rect b="b" l="l" r="r" t="t"/>
            <a:pathLst>
              <a:path extrusionOk="0" h="5275858" w="2933445">
                <a:moveTo>
                  <a:pt x="211428" y="0"/>
                </a:moveTo>
                <a:lnTo>
                  <a:pt x="2933445" y="0"/>
                </a:lnTo>
                <a:lnTo>
                  <a:pt x="2933445" y="5262979"/>
                </a:lnTo>
                <a:lnTo>
                  <a:pt x="337818" y="5275858"/>
                </a:lnTo>
                <a:cubicBezTo>
                  <a:pt x="-30392" y="4939385"/>
                  <a:pt x="12290" y="3805901"/>
                  <a:pt x="0" y="3178937"/>
                </a:cubicBezTo>
                <a:cubicBezTo>
                  <a:pt x="82534" y="3208804"/>
                  <a:pt x="27040" y="1668906"/>
                  <a:pt x="638787" y="1179857"/>
                </a:cubicBezTo>
                <a:cubicBezTo>
                  <a:pt x="385503" y="420447"/>
                  <a:pt x="348802" y="360164"/>
                  <a:pt x="211428" y="0"/>
                </a:cubicBezTo>
                <a:close/>
              </a:path>
            </a:pathLst>
          </a:custGeom>
          <a:noFill/>
          <a:ln>
            <a:noFill/>
          </a:ln>
        </p:spPr>
        <p:txBody>
          <a:bodyPr anchorCtr="0" anchor="t" bIns="45700" lIns="396000"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en-NZ" sz="1100" u="none" cap="none" strike="noStrike">
                <a:solidFill>
                  <a:srgbClr val="C00000"/>
                </a:solidFill>
                <a:latin typeface="Arial Black"/>
                <a:ea typeface="Arial Black"/>
                <a:cs typeface="Arial Black"/>
                <a:sym typeface="Arial Black"/>
              </a:rPr>
              <a:t>What can you expect in the coming weeks?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600"/>
              </a:spcBef>
              <a:spcAft>
                <a:spcPts val="0"/>
              </a:spcAft>
              <a:buClr>
                <a:srgbClr val="000000"/>
              </a:buClr>
              <a:buSzPts val="1050"/>
              <a:buFont typeface="Arial"/>
              <a:buNone/>
            </a:pPr>
            <a:r>
              <a:rPr b="0" i="0" lang="en-NZ" sz="1050" u="none" cap="none" strike="noStrike">
                <a:solidFill>
                  <a:schemeClr val="dk1"/>
                </a:solidFill>
                <a:latin typeface="Calibri"/>
                <a:ea typeface="Calibri"/>
                <a:cs typeface="Calibri"/>
                <a:sym typeface="Calibri"/>
              </a:rPr>
              <a:t>Bringing together such an amazing day   requires a huge amount of help and we   are extremely grateful to everyone who       offers their time. Please keep an eye out on our school app, Parents of Silverdale School Facebook page and school newsletter for calls to help. We have a variety of jobs we need help with and there is something for everyone!</a:t>
            </a:r>
            <a:endParaRPr b="0" i="0" sz="1050" u="none" cap="none" strike="noStrike">
              <a:solidFill>
                <a:schemeClr val="dk1"/>
              </a:solidFill>
              <a:latin typeface="Calibri"/>
              <a:ea typeface="Calibri"/>
              <a:cs typeface="Calibri"/>
              <a:sym typeface="Calibri"/>
            </a:endParaRPr>
          </a:p>
          <a:p>
            <a:pPr indent="0" lvl="0" marL="0" marR="0" rtl="0" algn="r">
              <a:lnSpc>
                <a:spcPct val="100000"/>
              </a:lnSpc>
              <a:spcBef>
                <a:spcPts val="800"/>
              </a:spcBef>
              <a:spcAft>
                <a:spcPts val="0"/>
              </a:spcAft>
              <a:buClr>
                <a:srgbClr val="000000"/>
              </a:buClr>
              <a:buSzPts val="1100"/>
              <a:buFont typeface="Arial"/>
              <a:buNone/>
            </a:pPr>
            <a:r>
              <a:rPr b="0" i="0" lang="en-NZ" sz="1100" u="none" cap="none" strike="noStrike">
                <a:solidFill>
                  <a:srgbClr val="C00000"/>
                </a:solidFill>
                <a:latin typeface="Arial Black"/>
                <a:ea typeface="Arial Black"/>
                <a:cs typeface="Arial Black"/>
                <a:sym typeface="Arial Black"/>
              </a:rPr>
              <a:t>Quick Fire raffle donations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600"/>
              </a:spcBef>
              <a:spcAft>
                <a:spcPts val="0"/>
              </a:spcAft>
              <a:buClr>
                <a:srgbClr val="000000"/>
              </a:buClr>
              <a:buSzPts val="1050"/>
              <a:buFont typeface="Arial"/>
              <a:buNone/>
            </a:pPr>
            <a:r>
              <a:rPr b="0" i="0" lang="en-NZ" sz="1050" u="none" cap="none" strike="noStrike">
                <a:solidFill>
                  <a:schemeClr val="dk1"/>
                </a:solidFill>
                <a:latin typeface="Calibri"/>
                <a:ea typeface="Calibri"/>
                <a:cs typeface="Calibri"/>
                <a:sym typeface="Calibri"/>
              </a:rPr>
              <a:t>From next week you will be asked to contribute something to help fill up raffle hampers. If you would rather not bring items into school each week you will have the option of depositing a $</a:t>
            </a:r>
            <a:r>
              <a:rPr lang="en-NZ" sz="1050">
                <a:solidFill>
                  <a:schemeClr val="dk1"/>
                </a:solidFill>
                <a:latin typeface="Calibri"/>
                <a:ea typeface="Calibri"/>
                <a:cs typeface="Calibri"/>
                <a:sym typeface="Calibri"/>
              </a:rPr>
              <a:t>30</a:t>
            </a:r>
            <a:r>
              <a:rPr b="0" i="0" lang="en-NZ" sz="1050" u="none" cap="none" strike="noStrike">
                <a:solidFill>
                  <a:schemeClr val="dk1"/>
                </a:solidFill>
                <a:latin typeface="Calibri"/>
                <a:ea typeface="Calibri"/>
                <a:cs typeface="Calibri"/>
                <a:sym typeface="Calibri"/>
              </a:rPr>
              <a:t> donation into the PTA account: 12-3046-0231780- 00. The list of what we are requesting each week is on the next page. Please remember all items will go into prize hampers so be mindful of expiry dates and only new and unopened items please!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800"/>
              </a:spcBef>
              <a:spcAft>
                <a:spcPts val="0"/>
              </a:spcAft>
              <a:buClr>
                <a:srgbClr val="000000"/>
              </a:buClr>
              <a:buSzPts val="1100"/>
              <a:buFont typeface="Arial"/>
              <a:buNone/>
            </a:pPr>
            <a:r>
              <a:rPr b="0" i="0" lang="en-NZ" sz="1100" u="none" cap="none" strike="noStrike">
                <a:solidFill>
                  <a:srgbClr val="C00000"/>
                </a:solidFill>
                <a:latin typeface="Arial Black"/>
                <a:ea typeface="Arial Black"/>
                <a:cs typeface="Arial Black"/>
                <a:sym typeface="Arial Black"/>
              </a:rPr>
              <a:t>Stall helpers </a:t>
            </a:r>
            <a:endParaRPr b="0" i="0" sz="1400" u="none" cap="none" strike="noStrike">
              <a:solidFill>
                <a:srgbClr val="000000"/>
              </a:solidFill>
              <a:latin typeface="Arial"/>
              <a:ea typeface="Arial"/>
              <a:cs typeface="Arial"/>
              <a:sym typeface="Arial"/>
            </a:endParaRPr>
          </a:p>
          <a:p>
            <a:pPr indent="0" lvl="0" marL="0" marR="0" rtl="0" algn="r">
              <a:lnSpc>
                <a:spcPct val="107000"/>
              </a:lnSpc>
              <a:spcBef>
                <a:spcPts val="600"/>
              </a:spcBef>
              <a:spcAft>
                <a:spcPts val="0"/>
              </a:spcAft>
              <a:buClr>
                <a:srgbClr val="000000"/>
              </a:buClr>
              <a:buSzPts val="1050"/>
              <a:buFont typeface="Arial"/>
              <a:buNone/>
            </a:pPr>
            <a:r>
              <a:rPr b="0" i="0" lang="en-NZ" sz="1050" u="none" cap="none" strike="noStrike">
                <a:solidFill>
                  <a:schemeClr val="dk1"/>
                </a:solidFill>
                <a:latin typeface="Calibri"/>
                <a:ea typeface="Calibri"/>
                <a:cs typeface="Calibri"/>
                <a:sym typeface="Calibri"/>
              </a:rPr>
              <a:t>Closer to the day each class will be allocated a stall or food station to look after on the day.  All we ask is one hour of your time if you are coming along. </a:t>
            </a:r>
            <a:endParaRPr b="0" i="0" sz="1400" u="none" cap="none" strike="noStrike">
              <a:solidFill>
                <a:srgbClr val="000000"/>
              </a:solidFill>
              <a:latin typeface="Arial"/>
              <a:ea typeface="Arial"/>
              <a:cs typeface="Arial"/>
              <a:sym typeface="Arial"/>
            </a:endParaRPr>
          </a:p>
        </p:txBody>
      </p:sp>
      <p:pic>
        <p:nvPicPr>
          <p:cNvPr descr="A close up of a sign&#10;&#10;Description automatically generated" id="92" name="Google Shape;92;p1"/>
          <p:cNvPicPr preferRelativeResize="0"/>
          <p:nvPr/>
        </p:nvPicPr>
        <p:blipFill rotWithShape="1">
          <a:blip r:embed="rId6">
            <a:alphaModFix/>
          </a:blip>
          <a:srcRect b="0" l="0" r="0" t="0"/>
          <a:stretch/>
        </p:blipFill>
        <p:spPr>
          <a:xfrm>
            <a:off x="2097024" y="3938760"/>
            <a:ext cx="2523744" cy="5223481"/>
          </a:xfrm>
          <a:prstGeom prst="rect">
            <a:avLst/>
          </a:prstGeom>
          <a:noFill/>
          <a:ln>
            <a:noFill/>
          </a:ln>
        </p:spPr>
      </p:pic>
      <p:sp>
        <p:nvSpPr>
          <p:cNvPr id="93" name="Google Shape;93;p1"/>
          <p:cNvSpPr txBox="1"/>
          <p:nvPr/>
        </p:nvSpPr>
        <p:spPr>
          <a:xfrm>
            <a:off x="2180422" y="2930438"/>
            <a:ext cx="40677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NZ" sz="2000" u="none" cap="none" strike="noStrike">
                <a:solidFill>
                  <a:schemeClr val="lt1"/>
                </a:solidFill>
                <a:latin typeface="Arial Black"/>
                <a:ea typeface="Arial Black"/>
                <a:cs typeface="Arial Black"/>
                <a:sym typeface="Arial Black"/>
              </a:rPr>
              <a:t>Saturday </a:t>
            </a:r>
            <a:r>
              <a:rPr lang="en-NZ" sz="2000">
                <a:solidFill>
                  <a:schemeClr val="lt1"/>
                </a:solidFill>
                <a:latin typeface="Arial Black"/>
                <a:ea typeface="Arial Black"/>
                <a:cs typeface="Arial Black"/>
                <a:sym typeface="Arial Black"/>
              </a:rPr>
              <a:t>1</a:t>
            </a:r>
            <a:r>
              <a:rPr b="0" i="0" lang="en-NZ" sz="2000" u="none" cap="none" strike="noStrike">
                <a:solidFill>
                  <a:schemeClr val="lt1"/>
                </a:solidFill>
                <a:latin typeface="Arial Black"/>
                <a:ea typeface="Arial Black"/>
                <a:cs typeface="Arial Black"/>
                <a:sym typeface="Arial Black"/>
              </a:rPr>
              <a:t>9 October, 2024</a:t>
            </a:r>
            <a:endParaRPr b="0" i="0" sz="20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400"/>
              <a:buFont typeface="Arial"/>
              <a:buNone/>
            </a:pPr>
            <a:r>
              <a:rPr lang="en-NZ" sz="2000">
                <a:solidFill>
                  <a:schemeClr val="lt1"/>
                </a:solidFill>
                <a:latin typeface="Arial Black"/>
                <a:ea typeface="Arial Black"/>
                <a:cs typeface="Arial Black"/>
                <a:sym typeface="Arial Black"/>
              </a:rPr>
              <a:t>10am to 2pm</a:t>
            </a:r>
            <a:endParaRPr sz="2000">
              <a:solidFill>
                <a:schemeClr val="lt1"/>
              </a:solidFill>
              <a:latin typeface="Arial Black"/>
              <a:ea typeface="Arial Black"/>
              <a:cs typeface="Arial Black"/>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p:nvPr/>
        </p:nvSpPr>
        <p:spPr>
          <a:xfrm>
            <a:off x="0" y="-24384"/>
            <a:ext cx="6858000" cy="9906000"/>
          </a:xfrm>
          <a:prstGeom prst="rect">
            <a:avLst/>
          </a:prstGeom>
          <a:solidFill>
            <a:srgbClr val="E1EF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2"/>
          <p:cNvSpPr/>
          <p:nvPr/>
        </p:nvSpPr>
        <p:spPr>
          <a:xfrm>
            <a:off x="471488" y="3740150"/>
            <a:ext cx="6858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 name="Google Shape;100;p2"/>
          <p:cNvSpPr/>
          <p:nvPr/>
        </p:nvSpPr>
        <p:spPr>
          <a:xfrm>
            <a:off x="2329349" y="181889"/>
            <a:ext cx="3765257" cy="95410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3200"/>
              <a:buFont typeface="Arial Black"/>
              <a:buNone/>
            </a:pPr>
            <a:r>
              <a:rPr b="1" i="0" lang="en-NZ" sz="3200" u="none" cap="none" strike="noStrike">
                <a:solidFill>
                  <a:srgbClr val="C00000"/>
                </a:solidFill>
                <a:latin typeface="Arial Black"/>
                <a:ea typeface="Arial Black"/>
                <a:cs typeface="Arial Black"/>
                <a:sym typeface="Arial Black"/>
              </a:rPr>
              <a:t>Request List</a:t>
            </a:r>
            <a:endParaRPr b="0" i="0" sz="600" u="none" cap="none" strike="noStrike">
              <a:solidFill>
                <a:schemeClr val="dk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C00000"/>
              </a:buClr>
              <a:buSzPts val="1200"/>
              <a:buFont typeface="Calibri"/>
              <a:buNone/>
            </a:pPr>
            <a:r>
              <a:rPr b="1" i="0" lang="en-NZ" sz="1200" u="none" cap="none" strike="noStrike">
                <a:solidFill>
                  <a:srgbClr val="C00000"/>
                </a:solidFill>
                <a:latin typeface="Calibri"/>
                <a:ea typeface="Calibri"/>
                <a:cs typeface="Calibri"/>
                <a:sym typeface="Calibri"/>
              </a:rPr>
              <a:t>All items must be new, unopened and unused please.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C00000"/>
              </a:buClr>
              <a:buSzPts val="1200"/>
              <a:buFont typeface="Calibri"/>
              <a:buNone/>
            </a:pPr>
            <a:r>
              <a:rPr b="1" i="0" lang="en-NZ" sz="1200" u="none" cap="none" strike="noStrike">
                <a:solidFill>
                  <a:srgbClr val="C00000"/>
                </a:solidFill>
                <a:latin typeface="Calibri"/>
                <a:ea typeface="Calibri"/>
                <a:cs typeface="Calibri"/>
                <a:sym typeface="Calibri"/>
              </a:rPr>
              <a:t>Please check expiry dates! Must be after 31 Dec 202</a:t>
            </a:r>
            <a:r>
              <a:rPr b="1" lang="en-NZ" sz="1200">
                <a:solidFill>
                  <a:srgbClr val="C00000"/>
                </a:solidFill>
                <a:latin typeface="Calibri"/>
                <a:ea typeface="Calibri"/>
                <a:cs typeface="Calibri"/>
                <a:sym typeface="Calibri"/>
              </a:rPr>
              <a:t>4</a:t>
            </a:r>
            <a:r>
              <a:rPr b="1" i="0" lang="en-NZ" sz="1200" u="none" cap="none" strike="noStrike">
                <a:solidFill>
                  <a:srgbClr val="C00000"/>
                </a:solidFill>
                <a:latin typeface="Calibri"/>
                <a:ea typeface="Calibri"/>
                <a:cs typeface="Calibri"/>
                <a:sym typeface="Calibri"/>
              </a:rPr>
              <a:t> ☺</a:t>
            </a:r>
            <a:endParaRPr b="0" i="0" sz="1050" u="none" cap="none" strike="noStrike">
              <a:solidFill>
                <a:schemeClr val="dk1"/>
              </a:solidFill>
              <a:latin typeface="Times New Roman"/>
              <a:ea typeface="Times New Roman"/>
              <a:cs typeface="Times New Roman"/>
              <a:sym typeface="Times New Roman"/>
            </a:endParaRPr>
          </a:p>
        </p:txBody>
      </p:sp>
      <p:pic>
        <p:nvPicPr>
          <p:cNvPr descr="A picture containing drawing&#10;&#10;Description automatically generated" id="101" name="Google Shape;101;p2"/>
          <p:cNvPicPr preferRelativeResize="0"/>
          <p:nvPr/>
        </p:nvPicPr>
        <p:blipFill rotWithShape="1">
          <a:blip r:embed="rId3">
            <a:alphaModFix/>
          </a:blip>
          <a:srcRect b="0" l="0" r="0" t="0"/>
          <a:stretch/>
        </p:blipFill>
        <p:spPr>
          <a:xfrm>
            <a:off x="405614" y="122058"/>
            <a:ext cx="1696190" cy="954107"/>
          </a:xfrm>
          <a:prstGeom prst="rect">
            <a:avLst/>
          </a:prstGeom>
          <a:noFill/>
          <a:ln>
            <a:noFill/>
          </a:ln>
        </p:spPr>
      </p:pic>
      <p:graphicFrame>
        <p:nvGraphicFramePr>
          <p:cNvPr id="102" name="Google Shape;102;p2"/>
          <p:cNvGraphicFramePr/>
          <p:nvPr/>
        </p:nvGraphicFramePr>
        <p:xfrm>
          <a:off x="325014" y="1135990"/>
          <a:ext cx="3000000" cy="3000000"/>
        </p:xfrm>
        <a:graphic>
          <a:graphicData uri="http://schemas.openxmlformats.org/drawingml/2006/table">
            <a:tbl>
              <a:tblPr bandRow="1">
                <a:noFill/>
                <a:tableStyleId>{0A57762B-F020-4AA4-A673-4AB7BE2AA47C}</a:tableStyleId>
              </a:tblPr>
              <a:tblGrid>
                <a:gridCol w="322200"/>
                <a:gridCol w="1056050"/>
                <a:gridCol w="948150"/>
                <a:gridCol w="2857500"/>
                <a:gridCol w="1088575"/>
              </a:tblGrid>
              <a:tr h="303750">
                <a:tc>
                  <a:txBody>
                    <a:bodyPr/>
                    <a:lstStyle/>
                    <a:p>
                      <a:pPr indent="0" lvl="0" marL="0" marR="0" rtl="0" algn="just">
                        <a:lnSpc>
                          <a:spcPct val="100000"/>
                        </a:lnSpc>
                        <a:spcBef>
                          <a:spcPts val="0"/>
                        </a:spcBef>
                        <a:spcAft>
                          <a:spcPts val="0"/>
                        </a:spcAft>
                        <a:buClr>
                          <a:srgbClr val="000000"/>
                        </a:buClr>
                        <a:buSzPts val="1000"/>
                        <a:buFont typeface="Arial"/>
                        <a:buNone/>
                      </a:pPr>
                      <a:r>
                        <a:rPr lang="en-NZ" sz="1000" u="none" cap="none" strike="noStrike"/>
                        <a:t> </a:t>
                      </a:r>
                      <a:endParaRPr sz="1100" u="none" cap="none" strike="noStrike">
                        <a:latin typeface="Times New Roman"/>
                        <a:ea typeface="Times New Roman"/>
                        <a:cs typeface="Times New Roman"/>
                        <a:sym typeface="Times New Roman"/>
                      </a:endParaRPr>
                    </a:p>
                  </a:txBody>
                  <a:tcPr marT="0" marB="0" marR="61100" marL="61100">
                    <a:solidFill>
                      <a:srgbClr val="4472C4"/>
                    </a:solidFill>
                  </a:tcPr>
                </a:tc>
                <a:tc>
                  <a:txBody>
                    <a:bodyPr/>
                    <a:lstStyle/>
                    <a:p>
                      <a:pPr indent="0" lvl="0" marL="0" marR="0" rtl="0" algn="just">
                        <a:lnSpc>
                          <a:spcPct val="100000"/>
                        </a:lnSpc>
                        <a:spcBef>
                          <a:spcPts val="0"/>
                        </a:spcBef>
                        <a:spcAft>
                          <a:spcPts val="0"/>
                        </a:spcAft>
                        <a:buClr>
                          <a:srgbClr val="000000"/>
                        </a:buClr>
                        <a:buSzPts val="1000"/>
                        <a:buFont typeface="Arial"/>
                        <a:buNone/>
                      </a:pPr>
                      <a:r>
                        <a:rPr b="1" lang="en-NZ" sz="1000" u="none" cap="none" strike="noStrike">
                          <a:solidFill>
                            <a:schemeClr val="lt1"/>
                          </a:solidFill>
                        </a:rPr>
                        <a:t>Week beginning</a:t>
                      </a:r>
                      <a:endParaRPr b="1" sz="1100" u="none" cap="none" strike="noStrike">
                        <a:solidFill>
                          <a:schemeClr val="lt1"/>
                        </a:solidFill>
                        <a:latin typeface="Times New Roman"/>
                        <a:ea typeface="Times New Roman"/>
                        <a:cs typeface="Times New Roman"/>
                        <a:sym typeface="Times New Roman"/>
                      </a:endParaRPr>
                    </a:p>
                  </a:txBody>
                  <a:tcPr marT="0" marB="0" marR="61100" marL="61100" anchor="ctr">
                    <a:solidFill>
                      <a:srgbClr val="4472C4"/>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NZ" sz="1000" u="none" cap="none" strike="noStrike">
                          <a:solidFill>
                            <a:schemeClr val="lt1"/>
                          </a:solidFill>
                        </a:rPr>
                        <a:t>What to bring</a:t>
                      </a:r>
                      <a:endParaRPr b="1" sz="1100" u="none" cap="none" strike="noStrike">
                        <a:solidFill>
                          <a:schemeClr val="lt1"/>
                        </a:solidFill>
                        <a:latin typeface="Times New Roman"/>
                        <a:ea typeface="Times New Roman"/>
                        <a:cs typeface="Times New Roman"/>
                        <a:sym typeface="Times New Roman"/>
                      </a:endParaRPr>
                    </a:p>
                  </a:txBody>
                  <a:tcPr marT="0" marB="0" marR="61100" marL="61100" anchor="ctr">
                    <a:solidFill>
                      <a:srgbClr val="4472C4"/>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NZ" sz="1000" u="none" cap="none" strike="noStrike">
                          <a:solidFill>
                            <a:schemeClr val="lt1"/>
                          </a:solidFill>
                        </a:rPr>
                        <a:t>Description</a:t>
                      </a:r>
                      <a:endParaRPr b="1" sz="1100" u="none" cap="none" strike="noStrike">
                        <a:solidFill>
                          <a:schemeClr val="lt1"/>
                        </a:solidFill>
                        <a:latin typeface="Times New Roman"/>
                        <a:ea typeface="Times New Roman"/>
                        <a:cs typeface="Times New Roman"/>
                        <a:sym typeface="Times New Roman"/>
                      </a:endParaRPr>
                    </a:p>
                  </a:txBody>
                  <a:tcPr marT="0" marB="0" marR="61100" marL="61100" anchor="ctr">
                    <a:solidFill>
                      <a:srgbClr val="4472C4"/>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NZ" sz="1000" u="none" cap="none" strike="noStrike">
                          <a:solidFill>
                            <a:schemeClr val="lt1"/>
                          </a:solidFill>
                        </a:rPr>
                        <a:t>What for</a:t>
                      </a:r>
                      <a:endParaRPr b="1" sz="1100" u="none" cap="none" strike="noStrike">
                        <a:solidFill>
                          <a:schemeClr val="lt1"/>
                        </a:solidFill>
                        <a:latin typeface="Times New Roman"/>
                        <a:ea typeface="Times New Roman"/>
                        <a:cs typeface="Times New Roman"/>
                        <a:sym typeface="Times New Roman"/>
                      </a:endParaRPr>
                    </a:p>
                  </a:txBody>
                  <a:tcPr marT="0" marB="0" marR="61100" marL="61100" anchor="ctr">
                    <a:solidFill>
                      <a:srgbClr val="4472C4"/>
                    </a:solidFill>
                  </a:tcPr>
                </a:tc>
              </a:tr>
              <a:tr h="471500">
                <a:tc>
                  <a:txBody>
                    <a:bodyPr/>
                    <a:lstStyle/>
                    <a:p>
                      <a:pPr indent="0" lvl="0" marL="0" marR="0" rtl="0" algn="ctr">
                        <a:lnSpc>
                          <a:spcPct val="115000"/>
                        </a:lnSpc>
                        <a:spcBef>
                          <a:spcPts val="0"/>
                        </a:spcBef>
                        <a:spcAft>
                          <a:spcPts val="0"/>
                        </a:spcAft>
                        <a:buClr>
                          <a:srgbClr val="000000"/>
                        </a:buClr>
                        <a:buSzPts val="1000"/>
                        <a:buFont typeface="Arial"/>
                        <a:buNone/>
                      </a:pPr>
                      <a:r>
                        <a:rPr b="1" lang="en-NZ" sz="1000" u="none" cap="none" strike="noStrike">
                          <a:solidFill>
                            <a:schemeClr val="lt1"/>
                          </a:solidFill>
                        </a:rPr>
                        <a:t>1</a:t>
                      </a:r>
                      <a:endParaRPr b="1" sz="1100" u="none" cap="none" strike="noStrike">
                        <a:solidFill>
                          <a:schemeClr val="lt1"/>
                        </a:solidFill>
                        <a:latin typeface="Times New Roman"/>
                        <a:ea typeface="Times New Roman"/>
                        <a:cs typeface="Times New Roman"/>
                        <a:sym typeface="Times New Roman"/>
                      </a:endParaRPr>
                    </a:p>
                  </a:txBody>
                  <a:tcPr marT="0" marB="0" marR="61100" marL="61100" anchor="ctr">
                    <a:solidFill>
                      <a:srgbClr val="4472C4"/>
                    </a:solidFill>
                  </a:tcPr>
                </a:tc>
                <a:tc>
                  <a:txBody>
                    <a:bodyPr/>
                    <a:lstStyle/>
                    <a:p>
                      <a:pPr indent="0" lvl="0" marL="0" marR="0" rtl="0" algn="ctr">
                        <a:lnSpc>
                          <a:spcPct val="115000"/>
                        </a:lnSpc>
                        <a:spcBef>
                          <a:spcPts val="0"/>
                        </a:spcBef>
                        <a:spcAft>
                          <a:spcPts val="0"/>
                        </a:spcAft>
                        <a:buClr>
                          <a:srgbClr val="000000"/>
                        </a:buClr>
                        <a:buSzPts val="950"/>
                        <a:buFont typeface="Arial"/>
                        <a:buNone/>
                      </a:pPr>
                      <a:r>
                        <a:rPr b="1" lang="en-NZ" sz="950" u="none" cap="none" strike="noStrike"/>
                        <a:t>Monday 1</a:t>
                      </a:r>
                      <a:r>
                        <a:rPr b="1" lang="en-NZ" sz="950"/>
                        <a:t>2</a:t>
                      </a:r>
                      <a:r>
                        <a:rPr b="1" lang="en-NZ" sz="950" u="none" cap="none" strike="noStrike"/>
                        <a:t> August</a:t>
                      </a:r>
                      <a:endParaRPr b="1"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ctr">
                        <a:lnSpc>
                          <a:spcPct val="115000"/>
                        </a:lnSpc>
                        <a:spcBef>
                          <a:spcPts val="0"/>
                        </a:spcBef>
                        <a:spcAft>
                          <a:spcPts val="0"/>
                        </a:spcAft>
                        <a:buClr>
                          <a:srgbClr val="000000"/>
                        </a:buClr>
                        <a:buSzPts val="950"/>
                        <a:buFont typeface="Arial"/>
                        <a:buNone/>
                      </a:pPr>
                      <a:r>
                        <a:rPr lang="en-NZ" sz="950" u="none" cap="none" strike="noStrike"/>
                        <a:t>Packet week</a:t>
                      </a:r>
                      <a:endParaRPr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l">
                        <a:lnSpc>
                          <a:spcPct val="100000"/>
                        </a:lnSpc>
                        <a:spcBef>
                          <a:spcPts val="0"/>
                        </a:spcBef>
                        <a:spcAft>
                          <a:spcPts val="0"/>
                        </a:spcAft>
                        <a:buClr>
                          <a:srgbClr val="000000"/>
                        </a:buClr>
                        <a:buSzPts val="950"/>
                        <a:buFont typeface="Arial"/>
                        <a:buNone/>
                      </a:pPr>
                      <a:r>
                        <a:rPr lang="en-NZ" sz="950" u="none" cap="none" strike="noStrike"/>
                        <a:t>Jelly, pasta, muesli bars, dried fruit, bags of chips, sauce packets.  Anything tasty and in a packet – please check expiry dates!</a:t>
                      </a:r>
                      <a:endParaRPr sz="1400" u="none" cap="none" strike="noStrike"/>
                    </a:p>
                  </a:txBody>
                  <a:tcPr marT="0" marB="0" marR="61100" marL="61100" anchor="ctr"/>
                </a:tc>
                <a:tc>
                  <a:txBody>
                    <a:bodyPr/>
                    <a:lstStyle/>
                    <a:p>
                      <a:pPr indent="0" lvl="0" marL="0" marR="0" rtl="0" algn="l">
                        <a:lnSpc>
                          <a:spcPct val="115000"/>
                        </a:lnSpc>
                        <a:spcBef>
                          <a:spcPts val="0"/>
                        </a:spcBef>
                        <a:spcAft>
                          <a:spcPts val="0"/>
                        </a:spcAft>
                        <a:buClr>
                          <a:srgbClr val="000000"/>
                        </a:buClr>
                        <a:buSzPts val="950"/>
                        <a:buFont typeface="Arial"/>
                        <a:buNone/>
                      </a:pPr>
                      <a:r>
                        <a:rPr lang="en-NZ" sz="950" u="none" cap="none" strike="noStrike"/>
                        <a:t>Raffle Hampers</a:t>
                      </a:r>
                      <a:endParaRPr sz="1400" u="none" cap="none" strike="noStrike"/>
                    </a:p>
                    <a:p>
                      <a:pPr indent="0" lvl="0" marL="0" marR="0" rtl="0" algn="l">
                        <a:lnSpc>
                          <a:spcPct val="115000"/>
                        </a:lnSpc>
                        <a:spcBef>
                          <a:spcPts val="1200"/>
                        </a:spcBef>
                        <a:spcAft>
                          <a:spcPts val="0"/>
                        </a:spcAft>
                        <a:buClr>
                          <a:srgbClr val="000000"/>
                        </a:buClr>
                        <a:buSzPts val="950"/>
                        <a:buFont typeface="Arial"/>
                        <a:buNone/>
                      </a:pPr>
                      <a:r>
                        <a:t/>
                      </a:r>
                      <a:endParaRPr sz="950" u="none" cap="none" strike="noStrike">
                        <a:latin typeface="Times New Roman"/>
                        <a:ea typeface="Times New Roman"/>
                        <a:cs typeface="Times New Roman"/>
                        <a:sym typeface="Times New Roman"/>
                      </a:endParaRPr>
                    </a:p>
                  </a:txBody>
                  <a:tcPr marT="0" marB="0" marR="61100" marL="61100" anchor="ctr"/>
                </a:tc>
              </a:tr>
              <a:tr h="414225">
                <a:tc>
                  <a:txBody>
                    <a:bodyPr/>
                    <a:lstStyle/>
                    <a:p>
                      <a:pPr indent="0" lvl="0" marL="0" marR="0" rtl="0" algn="ctr">
                        <a:lnSpc>
                          <a:spcPct val="115000"/>
                        </a:lnSpc>
                        <a:spcBef>
                          <a:spcPts val="0"/>
                        </a:spcBef>
                        <a:spcAft>
                          <a:spcPts val="0"/>
                        </a:spcAft>
                        <a:buClr>
                          <a:srgbClr val="000000"/>
                        </a:buClr>
                        <a:buSzPts val="1000"/>
                        <a:buFont typeface="Arial"/>
                        <a:buNone/>
                      </a:pPr>
                      <a:r>
                        <a:rPr b="1" lang="en-NZ" sz="1000" u="none" cap="none" strike="noStrike">
                          <a:solidFill>
                            <a:schemeClr val="lt1"/>
                          </a:solidFill>
                        </a:rPr>
                        <a:t>2</a:t>
                      </a:r>
                      <a:endParaRPr b="1" sz="1100" u="none" cap="none" strike="noStrike">
                        <a:solidFill>
                          <a:schemeClr val="lt1"/>
                        </a:solidFill>
                        <a:latin typeface="Times New Roman"/>
                        <a:ea typeface="Times New Roman"/>
                        <a:cs typeface="Times New Roman"/>
                        <a:sym typeface="Times New Roman"/>
                      </a:endParaRPr>
                    </a:p>
                  </a:txBody>
                  <a:tcPr marT="0" marB="0" marR="61100" marL="61100" anchor="ctr">
                    <a:solidFill>
                      <a:srgbClr val="4472C4"/>
                    </a:solidFill>
                  </a:tcPr>
                </a:tc>
                <a:tc>
                  <a:txBody>
                    <a:bodyPr/>
                    <a:lstStyle/>
                    <a:p>
                      <a:pPr indent="0" lvl="0" marL="0" marR="0" rtl="0" algn="ctr">
                        <a:lnSpc>
                          <a:spcPct val="115000"/>
                        </a:lnSpc>
                        <a:spcBef>
                          <a:spcPts val="0"/>
                        </a:spcBef>
                        <a:spcAft>
                          <a:spcPts val="0"/>
                        </a:spcAft>
                        <a:buClr>
                          <a:srgbClr val="000000"/>
                        </a:buClr>
                        <a:buSzPts val="950"/>
                        <a:buFont typeface="Arial"/>
                        <a:buNone/>
                      </a:pPr>
                      <a:r>
                        <a:rPr b="1" lang="en-NZ" sz="950" u="none" cap="none" strike="noStrike"/>
                        <a:t>Monday </a:t>
                      </a:r>
                      <a:r>
                        <a:rPr b="1" lang="en-NZ" sz="950"/>
                        <a:t>19</a:t>
                      </a:r>
                      <a:r>
                        <a:rPr b="1" lang="en-NZ" sz="950" u="none" cap="none" strike="noStrike"/>
                        <a:t> August</a:t>
                      </a:r>
                      <a:endParaRPr b="1"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ctr">
                        <a:lnSpc>
                          <a:spcPct val="115000"/>
                        </a:lnSpc>
                        <a:spcBef>
                          <a:spcPts val="0"/>
                        </a:spcBef>
                        <a:spcAft>
                          <a:spcPts val="0"/>
                        </a:spcAft>
                        <a:buClr>
                          <a:srgbClr val="000000"/>
                        </a:buClr>
                        <a:buSzPts val="950"/>
                        <a:buFont typeface="Arial"/>
                        <a:buNone/>
                      </a:pPr>
                      <a:r>
                        <a:rPr lang="en-NZ" sz="950" u="none" cap="none" strike="noStrike"/>
                        <a:t>Tins</a:t>
                      </a:r>
                      <a:endParaRPr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l">
                        <a:lnSpc>
                          <a:spcPct val="100000"/>
                        </a:lnSpc>
                        <a:spcBef>
                          <a:spcPts val="0"/>
                        </a:spcBef>
                        <a:spcAft>
                          <a:spcPts val="0"/>
                        </a:spcAft>
                        <a:buClr>
                          <a:srgbClr val="000000"/>
                        </a:buClr>
                        <a:buSzPts val="950"/>
                        <a:buFont typeface="Arial"/>
                        <a:buNone/>
                      </a:pPr>
                      <a:r>
                        <a:rPr lang="en-NZ" sz="950" u="none" cap="none" strike="noStrike"/>
                        <a:t>Any kind of tinned food - please check expiry dates!</a:t>
                      </a:r>
                      <a:endParaRPr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l">
                        <a:lnSpc>
                          <a:spcPct val="115000"/>
                        </a:lnSpc>
                        <a:spcBef>
                          <a:spcPts val="0"/>
                        </a:spcBef>
                        <a:spcAft>
                          <a:spcPts val="0"/>
                        </a:spcAft>
                        <a:buClr>
                          <a:srgbClr val="000000"/>
                        </a:buClr>
                        <a:buSzPts val="950"/>
                        <a:buFont typeface="Arial"/>
                        <a:buNone/>
                      </a:pPr>
                      <a:r>
                        <a:rPr lang="en-NZ" sz="950" u="none" cap="none" strike="noStrike"/>
                        <a:t>Raffle Hampers</a:t>
                      </a:r>
                      <a:endParaRPr sz="1400" u="none" cap="none" strike="noStrike"/>
                    </a:p>
                    <a:p>
                      <a:pPr indent="0" lvl="0" marL="0" marR="0" rtl="0" algn="l">
                        <a:lnSpc>
                          <a:spcPct val="115000"/>
                        </a:lnSpc>
                        <a:spcBef>
                          <a:spcPts val="0"/>
                        </a:spcBef>
                        <a:spcAft>
                          <a:spcPts val="0"/>
                        </a:spcAft>
                        <a:buClr>
                          <a:srgbClr val="000000"/>
                        </a:buClr>
                        <a:buSzPts val="950"/>
                        <a:buFont typeface="Arial"/>
                        <a:buNone/>
                      </a:pPr>
                      <a:r>
                        <a:t/>
                      </a:r>
                      <a:endParaRPr sz="950" u="none" cap="none" strike="noStrike">
                        <a:latin typeface="Times New Roman"/>
                        <a:ea typeface="Times New Roman"/>
                        <a:cs typeface="Times New Roman"/>
                        <a:sym typeface="Times New Roman"/>
                      </a:endParaRPr>
                    </a:p>
                  </a:txBody>
                  <a:tcPr marT="0" marB="0" marR="61100" marL="61100" anchor="ctr"/>
                </a:tc>
              </a:tr>
              <a:tr h="655125">
                <a:tc>
                  <a:txBody>
                    <a:bodyPr/>
                    <a:lstStyle/>
                    <a:p>
                      <a:pPr indent="0" lvl="0" marL="0" marR="0" rtl="0" algn="ctr">
                        <a:lnSpc>
                          <a:spcPct val="115000"/>
                        </a:lnSpc>
                        <a:spcBef>
                          <a:spcPts val="0"/>
                        </a:spcBef>
                        <a:spcAft>
                          <a:spcPts val="0"/>
                        </a:spcAft>
                        <a:buClr>
                          <a:srgbClr val="000000"/>
                        </a:buClr>
                        <a:buSzPts val="1000"/>
                        <a:buFont typeface="Arial"/>
                        <a:buNone/>
                      </a:pPr>
                      <a:r>
                        <a:rPr b="1" lang="en-NZ" sz="1000" u="none" cap="none" strike="noStrike">
                          <a:solidFill>
                            <a:schemeClr val="lt1"/>
                          </a:solidFill>
                        </a:rPr>
                        <a:t>3</a:t>
                      </a:r>
                      <a:endParaRPr b="1" sz="1100" u="none" cap="none" strike="noStrike">
                        <a:solidFill>
                          <a:schemeClr val="lt1"/>
                        </a:solidFill>
                        <a:latin typeface="Times New Roman"/>
                        <a:ea typeface="Times New Roman"/>
                        <a:cs typeface="Times New Roman"/>
                        <a:sym typeface="Times New Roman"/>
                      </a:endParaRPr>
                    </a:p>
                  </a:txBody>
                  <a:tcPr marT="0" marB="0" marR="61100" marL="61100" anchor="ctr">
                    <a:solidFill>
                      <a:srgbClr val="4472C4"/>
                    </a:solidFill>
                  </a:tcPr>
                </a:tc>
                <a:tc>
                  <a:txBody>
                    <a:bodyPr/>
                    <a:lstStyle/>
                    <a:p>
                      <a:pPr indent="0" lvl="0" marL="0" marR="0" rtl="0" algn="ctr">
                        <a:lnSpc>
                          <a:spcPct val="115000"/>
                        </a:lnSpc>
                        <a:spcBef>
                          <a:spcPts val="0"/>
                        </a:spcBef>
                        <a:spcAft>
                          <a:spcPts val="0"/>
                        </a:spcAft>
                        <a:buClr>
                          <a:srgbClr val="000000"/>
                        </a:buClr>
                        <a:buSzPts val="950"/>
                        <a:buFont typeface="Arial"/>
                        <a:buNone/>
                      </a:pPr>
                      <a:r>
                        <a:rPr b="1" lang="en-NZ" sz="950" u="none" cap="none" strike="noStrike"/>
                        <a:t>Monday 2</a:t>
                      </a:r>
                      <a:r>
                        <a:rPr b="1" lang="en-NZ" sz="950"/>
                        <a:t>6</a:t>
                      </a:r>
                      <a:r>
                        <a:rPr b="1" lang="en-NZ" sz="950" u="none" cap="none" strike="noStrike"/>
                        <a:t> August</a:t>
                      </a:r>
                      <a:endParaRPr b="1"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ctr">
                        <a:lnSpc>
                          <a:spcPct val="115000"/>
                        </a:lnSpc>
                        <a:spcBef>
                          <a:spcPts val="0"/>
                        </a:spcBef>
                        <a:spcAft>
                          <a:spcPts val="0"/>
                        </a:spcAft>
                        <a:buClr>
                          <a:srgbClr val="000000"/>
                        </a:buClr>
                        <a:buSzPts val="950"/>
                        <a:buFont typeface="Arial"/>
                        <a:buNone/>
                      </a:pPr>
                      <a:r>
                        <a:rPr lang="en-NZ" sz="950" u="none" cap="none" strike="noStrike"/>
                        <a:t>Jars and Bottles</a:t>
                      </a:r>
                      <a:endParaRPr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l">
                        <a:lnSpc>
                          <a:spcPct val="100000"/>
                        </a:lnSpc>
                        <a:spcBef>
                          <a:spcPts val="0"/>
                        </a:spcBef>
                        <a:spcAft>
                          <a:spcPts val="0"/>
                        </a:spcAft>
                        <a:buClr>
                          <a:srgbClr val="000000"/>
                        </a:buClr>
                        <a:buSzPts val="950"/>
                        <a:buFont typeface="Arial"/>
                        <a:buNone/>
                      </a:pPr>
                      <a:r>
                        <a:rPr lang="en-NZ" sz="950" u="none" cap="none" strike="noStrike"/>
                        <a:t>Wine (we love wine!) sauces, oil, jams, spreads, dips, drinks, coffee – anything in a jar, bottle – please check expiry dates!</a:t>
                      </a:r>
                      <a:endParaRPr sz="1400" u="none" cap="none" strike="noStrike"/>
                    </a:p>
                  </a:txBody>
                  <a:tcPr marT="0" marB="0" marR="61100" marL="61100" anchor="ctr"/>
                </a:tc>
                <a:tc>
                  <a:txBody>
                    <a:bodyPr/>
                    <a:lstStyle/>
                    <a:p>
                      <a:pPr indent="0" lvl="0" marL="0" marR="0" rtl="0" algn="l">
                        <a:lnSpc>
                          <a:spcPct val="115000"/>
                        </a:lnSpc>
                        <a:spcBef>
                          <a:spcPts val="0"/>
                        </a:spcBef>
                        <a:spcAft>
                          <a:spcPts val="0"/>
                        </a:spcAft>
                        <a:buClr>
                          <a:srgbClr val="000000"/>
                        </a:buClr>
                        <a:buSzPts val="950"/>
                        <a:buFont typeface="Arial"/>
                        <a:buNone/>
                      </a:pPr>
                      <a:r>
                        <a:rPr lang="en-NZ" sz="950" u="none" cap="none" strike="noStrike"/>
                        <a:t>Raffle Hampers</a:t>
                      </a:r>
                      <a:endParaRPr sz="1400" u="none" cap="none" strike="noStrike"/>
                    </a:p>
                    <a:p>
                      <a:pPr indent="0" lvl="0" marL="0" marR="0" rtl="0" algn="l">
                        <a:lnSpc>
                          <a:spcPct val="115000"/>
                        </a:lnSpc>
                        <a:spcBef>
                          <a:spcPts val="0"/>
                        </a:spcBef>
                        <a:spcAft>
                          <a:spcPts val="0"/>
                        </a:spcAft>
                        <a:buClr>
                          <a:srgbClr val="000000"/>
                        </a:buClr>
                        <a:buSzPts val="950"/>
                        <a:buFont typeface="Arial"/>
                        <a:buNone/>
                      </a:pPr>
                      <a:r>
                        <a:t/>
                      </a:r>
                      <a:endParaRPr sz="950" u="none" cap="none" strike="noStrike">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950"/>
                        <a:buFont typeface="Arial"/>
                        <a:buNone/>
                      </a:pPr>
                      <a:r>
                        <a:t/>
                      </a:r>
                      <a:endParaRPr sz="950" u="none" cap="none" strike="noStrike">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950"/>
                        <a:buFont typeface="Arial"/>
                        <a:buNone/>
                      </a:pPr>
                      <a:r>
                        <a:t/>
                      </a:r>
                      <a:endParaRPr sz="950" u="none" cap="none" strike="noStrike">
                        <a:latin typeface="Times New Roman"/>
                        <a:ea typeface="Times New Roman"/>
                        <a:cs typeface="Times New Roman"/>
                        <a:sym typeface="Times New Roman"/>
                      </a:endParaRPr>
                    </a:p>
                  </a:txBody>
                  <a:tcPr marT="0" marB="0" marR="61100" marL="61100" anchor="ctr"/>
                </a:tc>
              </a:tr>
              <a:tr h="736100">
                <a:tc>
                  <a:txBody>
                    <a:bodyPr/>
                    <a:lstStyle/>
                    <a:p>
                      <a:pPr indent="0" lvl="0" marL="0" marR="0" rtl="0" algn="ctr">
                        <a:lnSpc>
                          <a:spcPct val="100000"/>
                        </a:lnSpc>
                        <a:spcBef>
                          <a:spcPts val="0"/>
                        </a:spcBef>
                        <a:spcAft>
                          <a:spcPts val="0"/>
                        </a:spcAft>
                        <a:buClr>
                          <a:srgbClr val="000000"/>
                        </a:buClr>
                        <a:buSzPts val="1000"/>
                        <a:buFont typeface="Arial"/>
                        <a:buNone/>
                      </a:pPr>
                      <a:r>
                        <a:rPr b="1" lang="en-NZ" sz="1000" u="none" cap="none" strike="noStrike">
                          <a:solidFill>
                            <a:schemeClr val="lt1"/>
                          </a:solidFill>
                        </a:rPr>
                        <a:t>4</a:t>
                      </a:r>
                      <a:endParaRPr b="1" sz="1100" u="none" cap="none" strike="noStrike">
                        <a:solidFill>
                          <a:schemeClr val="lt1"/>
                        </a:solidFill>
                        <a:latin typeface="Times New Roman"/>
                        <a:ea typeface="Times New Roman"/>
                        <a:cs typeface="Times New Roman"/>
                        <a:sym typeface="Times New Roman"/>
                      </a:endParaRPr>
                    </a:p>
                  </a:txBody>
                  <a:tcPr marT="0" marB="0" marR="61100" marL="61100" anchor="ctr">
                    <a:solidFill>
                      <a:srgbClr val="4472C4"/>
                    </a:solidFill>
                  </a:tcPr>
                </a:tc>
                <a:tc>
                  <a:txBody>
                    <a:bodyPr/>
                    <a:lstStyle/>
                    <a:p>
                      <a:pPr indent="0" lvl="0" marL="0" marR="0" rtl="0" algn="ctr">
                        <a:lnSpc>
                          <a:spcPct val="115000"/>
                        </a:lnSpc>
                        <a:spcBef>
                          <a:spcPts val="0"/>
                        </a:spcBef>
                        <a:spcAft>
                          <a:spcPts val="0"/>
                        </a:spcAft>
                        <a:buClr>
                          <a:srgbClr val="000000"/>
                        </a:buClr>
                        <a:buSzPts val="950"/>
                        <a:buFont typeface="Arial"/>
                        <a:buNone/>
                      </a:pPr>
                      <a:r>
                        <a:rPr b="1" lang="en-NZ" sz="950" u="none" cap="none" strike="noStrike"/>
                        <a:t>Monday </a:t>
                      </a:r>
                      <a:r>
                        <a:rPr b="1" lang="en-NZ" sz="950"/>
                        <a:t>2</a:t>
                      </a:r>
                      <a:r>
                        <a:rPr b="1" lang="en-NZ" sz="950" u="none" cap="none" strike="noStrike"/>
                        <a:t> September</a:t>
                      </a:r>
                      <a:endParaRPr b="1"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ctr">
                        <a:lnSpc>
                          <a:spcPct val="115000"/>
                        </a:lnSpc>
                        <a:spcBef>
                          <a:spcPts val="0"/>
                        </a:spcBef>
                        <a:spcAft>
                          <a:spcPts val="0"/>
                        </a:spcAft>
                        <a:buClr>
                          <a:srgbClr val="000000"/>
                        </a:buClr>
                        <a:buSzPts val="950"/>
                        <a:buFont typeface="Arial"/>
                        <a:buNone/>
                      </a:pPr>
                      <a:r>
                        <a:rPr lang="en-NZ" sz="950" u="none" cap="none" strike="noStrike"/>
                        <a:t>Toiletry and Luxury Items</a:t>
                      </a:r>
                      <a:endParaRPr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l">
                        <a:lnSpc>
                          <a:spcPct val="100000"/>
                        </a:lnSpc>
                        <a:spcBef>
                          <a:spcPts val="0"/>
                        </a:spcBef>
                        <a:spcAft>
                          <a:spcPts val="0"/>
                        </a:spcAft>
                        <a:buClr>
                          <a:srgbClr val="000000"/>
                        </a:buClr>
                        <a:buSzPts val="950"/>
                        <a:buFont typeface="Arial"/>
                        <a:buNone/>
                      </a:pPr>
                      <a:r>
                        <a:rPr lang="en-NZ" sz="950" u="none" cap="none" strike="noStrike"/>
                        <a:t>Lotions, body wash, soaps, creams, candles, bath bombs, make up, box of tissues (Must be new and unopened/unused)</a:t>
                      </a:r>
                      <a:endParaRPr sz="1400" u="none" cap="none" strike="noStrike"/>
                    </a:p>
                  </a:txBody>
                  <a:tcPr marT="0" marB="0" marR="61100" marL="61100" anchor="ctr"/>
                </a:tc>
                <a:tc>
                  <a:txBody>
                    <a:bodyPr/>
                    <a:lstStyle/>
                    <a:p>
                      <a:pPr indent="0" lvl="0" marL="0" marR="0" rtl="0" algn="l">
                        <a:lnSpc>
                          <a:spcPct val="100000"/>
                        </a:lnSpc>
                        <a:spcBef>
                          <a:spcPts val="0"/>
                        </a:spcBef>
                        <a:spcAft>
                          <a:spcPts val="0"/>
                        </a:spcAft>
                        <a:buClr>
                          <a:srgbClr val="000000"/>
                        </a:buClr>
                        <a:buSzPts val="950"/>
                        <a:buFont typeface="Arial"/>
                        <a:buNone/>
                      </a:pPr>
                      <a:r>
                        <a:rPr lang="en-NZ" sz="950" u="none" cap="none" strike="noStrike"/>
                        <a:t>Raffle Hampers</a:t>
                      </a:r>
                      <a:endParaRPr sz="1400" u="none" cap="none" strike="noStrike"/>
                    </a:p>
                    <a:p>
                      <a:pPr indent="0" lvl="0" marL="0" marR="0" rtl="0" algn="l">
                        <a:lnSpc>
                          <a:spcPct val="100000"/>
                        </a:lnSpc>
                        <a:spcBef>
                          <a:spcPts val="0"/>
                        </a:spcBef>
                        <a:spcAft>
                          <a:spcPts val="0"/>
                        </a:spcAft>
                        <a:buClr>
                          <a:srgbClr val="000000"/>
                        </a:buClr>
                        <a:buSzPts val="950"/>
                        <a:buFont typeface="Arial"/>
                        <a:buNone/>
                      </a:pPr>
                      <a:r>
                        <a:t/>
                      </a:r>
                      <a:endParaRPr sz="950" u="none" cap="none" strike="noStrike"/>
                    </a:p>
                    <a:p>
                      <a:pPr indent="0" lvl="0" marL="0" marR="0" rtl="0" algn="l">
                        <a:lnSpc>
                          <a:spcPct val="100000"/>
                        </a:lnSpc>
                        <a:spcBef>
                          <a:spcPts val="0"/>
                        </a:spcBef>
                        <a:spcAft>
                          <a:spcPts val="0"/>
                        </a:spcAft>
                        <a:buClr>
                          <a:srgbClr val="000000"/>
                        </a:buClr>
                        <a:buSzPts val="950"/>
                        <a:buFont typeface="Arial"/>
                        <a:buNone/>
                      </a:pPr>
                      <a:r>
                        <a:t/>
                      </a:r>
                      <a:endParaRPr sz="95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950"/>
                        <a:buFont typeface="Arial"/>
                        <a:buNone/>
                      </a:pPr>
                      <a:r>
                        <a:t/>
                      </a:r>
                      <a:endParaRPr sz="95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950"/>
                        <a:buFont typeface="Arial"/>
                        <a:buNone/>
                      </a:pPr>
                      <a:r>
                        <a:t/>
                      </a:r>
                      <a:endParaRPr sz="950" u="none" cap="none" strike="noStrike">
                        <a:latin typeface="Times New Roman"/>
                        <a:ea typeface="Times New Roman"/>
                        <a:cs typeface="Times New Roman"/>
                        <a:sym typeface="Times New Roman"/>
                      </a:endParaRPr>
                    </a:p>
                  </a:txBody>
                  <a:tcPr marT="0" marB="0" marR="61100" marL="61100" anchor="ctr"/>
                </a:tc>
              </a:tr>
              <a:tr h="338275">
                <a:tc>
                  <a:txBody>
                    <a:bodyPr/>
                    <a:lstStyle/>
                    <a:p>
                      <a:pPr indent="0" lvl="0" marL="0" marR="0" rtl="0" algn="ctr">
                        <a:lnSpc>
                          <a:spcPct val="115000"/>
                        </a:lnSpc>
                        <a:spcBef>
                          <a:spcPts val="0"/>
                        </a:spcBef>
                        <a:spcAft>
                          <a:spcPts val="0"/>
                        </a:spcAft>
                        <a:buClr>
                          <a:srgbClr val="000000"/>
                        </a:buClr>
                        <a:buSzPts val="1000"/>
                        <a:buFont typeface="Arial"/>
                        <a:buNone/>
                      </a:pPr>
                      <a:r>
                        <a:rPr b="1" lang="en-NZ" sz="1000" u="none" cap="none" strike="noStrike">
                          <a:solidFill>
                            <a:schemeClr val="lt1"/>
                          </a:solidFill>
                        </a:rPr>
                        <a:t>5</a:t>
                      </a:r>
                      <a:endParaRPr b="1" sz="1100" u="none" cap="none" strike="noStrike">
                        <a:solidFill>
                          <a:schemeClr val="lt1"/>
                        </a:solidFill>
                        <a:latin typeface="Times New Roman"/>
                        <a:ea typeface="Times New Roman"/>
                        <a:cs typeface="Times New Roman"/>
                        <a:sym typeface="Times New Roman"/>
                      </a:endParaRPr>
                    </a:p>
                  </a:txBody>
                  <a:tcPr marT="0" marB="0" marR="61100" marL="61100" anchor="ctr">
                    <a:solidFill>
                      <a:srgbClr val="4472C4"/>
                    </a:solidFill>
                  </a:tcPr>
                </a:tc>
                <a:tc>
                  <a:txBody>
                    <a:bodyPr/>
                    <a:lstStyle/>
                    <a:p>
                      <a:pPr indent="0" lvl="0" marL="0" marR="0" rtl="0" algn="ctr">
                        <a:lnSpc>
                          <a:spcPct val="100000"/>
                        </a:lnSpc>
                        <a:spcBef>
                          <a:spcPts val="0"/>
                        </a:spcBef>
                        <a:spcAft>
                          <a:spcPts val="0"/>
                        </a:spcAft>
                        <a:buClr>
                          <a:srgbClr val="000000"/>
                        </a:buClr>
                        <a:buSzPts val="950"/>
                        <a:buFont typeface="Arial"/>
                        <a:buNone/>
                      </a:pPr>
                      <a:r>
                        <a:rPr b="1" lang="en-NZ" sz="950" u="none" cap="none" strike="noStrike"/>
                        <a:t>Monday </a:t>
                      </a:r>
                      <a:r>
                        <a:rPr b="1" lang="en-NZ" sz="950"/>
                        <a:t>9</a:t>
                      </a:r>
                      <a:r>
                        <a:rPr b="1" lang="en-NZ" sz="950" u="none" cap="none" strike="noStrike"/>
                        <a:t> September</a:t>
                      </a:r>
                      <a:endParaRPr b="1"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ctr">
                        <a:lnSpc>
                          <a:spcPct val="100000"/>
                        </a:lnSpc>
                        <a:spcBef>
                          <a:spcPts val="0"/>
                        </a:spcBef>
                        <a:spcAft>
                          <a:spcPts val="0"/>
                        </a:spcAft>
                        <a:buClr>
                          <a:srgbClr val="000000"/>
                        </a:buClr>
                        <a:buSzPts val="950"/>
                        <a:buFont typeface="Arial"/>
                        <a:buNone/>
                      </a:pPr>
                      <a:r>
                        <a:rPr lang="en-NZ" sz="950" u="none" cap="none" strike="noStrike"/>
                        <a:t>Biscuits</a:t>
                      </a:r>
                      <a:endParaRPr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l">
                        <a:lnSpc>
                          <a:spcPct val="100000"/>
                        </a:lnSpc>
                        <a:spcBef>
                          <a:spcPts val="0"/>
                        </a:spcBef>
                        <a:spcAft>
                          <a:spcPts val="0"/>
                        </a:spcAft>
                        <a:buClr>
                          <a:srgbClr val="000000"/>
                        </a:buClr>
                        <a:buSzPts val="950"/>
                        <a:buFont typeface="Arial"/>
                        <a:buNone/>
                      </a:pPr>
                      <a:r>
                        <a:rPr lang="en-NZ" sz="950" u="none" cap="none" strike="noStrike"/>
                        <a:t>Packets or bags of Biscuits</a:t>
                      </a:r>
                      <a:endParaRPr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l">
                        <a:lnSpc>
                          <a:spcPct val="115000"/>
                        </a:lnSpc>
                        <a:spcBef>
                          <a:spcPts val="0"/>
                        </a:spcBef>
                        <a:spcAft>
                          <a:spcPts val="0"/>
                        </a:spcAft>
                        <a:buClr>
                          <a:srgbClr val="000000"/>
                        </a:buClr>
                        <a:buSzPts val="950"/>
                        <a:buFont typeface="Arial"/>
                        <a:buNone/>
                      </a:pPr>
                      <a:r>
                        <a:rPr lang="en-NZ" sz="950" u="none" cap="none" strike="noStrike"/>
                        <a:t>Raffle Hampers</a:t>
                      </a:r>
                      <a:endParaRPr sz="950" u="none" cap="none" strike="noStrike">
                        <a:latin typeface="Times New Roman"/>
                        <a:ea typeface="Times New Roman"/>
                        <a:cs typeface="Times New Roman"/>
                        <a:sym typeface="Times New Roman"/>
                      </a:endParaRPr>
                    </a:p>
                  </a:txBody>
                  <a:tcPr marT="0" marB="0" marR="61100" marL="61100" anchor="ctr"/>
                </a:tc>
              </a:tr>
              <a:tr h="655125">
                <a:tc>
                  <a:txBody>
                    <a:bodyPr/>
                    <a:lstStyle/>
                    <a:p>
                      <a:pPr indent="0" lvl="0" marL="0" marR="0" rtl="0" algn="ctr">
                        <a:lnSpc>
                          <a:spcPct val="115000"/>
                        </a:lnSpc>
                        <a:spcBef>
                          <a:spcPts val="0"/>
                        </a:spcBef>
                        <a:spcAft>
                          <a:spcPts val="0"/>
                        </a:spcAft>
                        <a:buClr>
                          <a:srgbClr val="000000"/>
                        </a:buClr>
                        <a:buSzPts val="1000"/>
                        <a:buFont typeface="Arial"/>
                        <a:buNone/>
                      </a:pPr>
                      <a:r>
                        <a:rPr b="1" lang="en-NZ" sz="1000" u="none" cap="none" strike="noStrike">
                          <a:solidFill>
                            <a:schemeClr val="lt1"/>
                          </a:solidFill>
                        </a:rPr>
                        <a:t>6</a:t>
                      </a:r>
                      <a:endParaRPr b="1" sz="1100" u="none" cap="none" strike="noStrike">
                        <a:solidFill>
                          <a:schemeClr val="lt1"/>
                        </a:solidFill>
                        <a:latin typeface="Times New Roman"/>
                        <a:ea typeface="Times New Roman"/>
                        <a:cs typeface="Times New Roman"/>
                        <a:sym typeface="Times New Roman"/>
                      </a:endParaRPr>
                    </a:p>
                  </a:txBody>
                  <a:tcPr marT="0" marB="0" marR="61100" marL="61100" anchor="ctr">
                    <a:solidFill>
                      <a:srgbClr val="4472C4"/>
                    </a:solidFill>
                  </a:tcPr>
                </a:tc>
                <a:tc>
                  <a:txBody>
                    <a:bodyPr/>
                    <a:lstStyle/>
                    <a:p>
                      <a:pPr indent="0" lvl="0" marL="0" marR="0" rtl="0" algn="ctr">
                        <a:lnSpc>
                          <a:spcPct val="115000"/>
                        </a:lnSpc>
                        <a:spcBef>
                          <a:spcPts val="0"/>
                        </a:spcBef>
                        <a:spcAft>
                          <a:spcPts val="0"/>
                        </a:spcAft>
                        <a:buClr>
                          <a:srgbClr val="000000"/>
                        </a:buClr>
                        <a:buSzPts val="950"/>
                        <a:buFont typeface="Arial"/>
                        <a:buNone/>
                      </a:pPr>
                      <a:r>
                        <a:rPr b="1" lang="en-NZ" sz="950" u="none" cap="none" strike="noStrike"/>
                        <a:t>Monday 1</a:t>
                      </a:r>
                      <a:r>
                        <a:rPr b="1" lang="en-NZ" sz="950"/>
                        <a:t>6</a:t>
                      </a:r>
                      <a:r>
                        <a:rPr b="1" lang="en-NZ" sz="950" u="none" cap="none" strike="noStrike"/>
                        <a:t> September</a:t>
                      </a:r>
                      <a:endParaRPr b="1"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ctr">
                        <a:lnSpc>
                          <a:spcPct val="115000"/>
                        </a:lnSpc>
                        <a:spcBef>
                          <a:spcPts val="0"/>
                        </a:spcBef>
                        <a:spcAft>
                          <a:spcPts val="0"/>
                        </a:spcAft>
                        <a:buClr>
                          <a:srgbClr val="000000"/>
                        </a:buClr>
                        <a:buSzPts val="950"/>
                        <a:buFont typeface="Arial"/>
                        <a:buNone/>
                      </a:pPr>
                      <a:r>
                        <a:rPr lang="en-NZ" sz="950" u="none" cap="none" strike="noStrike"/>
                        <a:t>Sweets, lollies or chocolates</a:t>
                      </a:r>
                      <a:endParaRPr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l">
                        <a:lnSpc>
                          <a:spcPct val="100000"/>
                        </a:lnSpc>
                        <a:spcBef>
                          <a:spcPts val="0"/>
                        </a:spcBef>
                        <a:spcAft>
                          <a:spcPts val="0"/>
                        </a:spcAft>
                        <a:buClr>
                          <a:srgbClr val="000000"/>
                        </a:buClr>
                        <a:buSzPts val="950"/>
                        <a:buFont typeface="Arial"/>
                        <a:buNone/>
                      </a:pPr>
                      <a:r>
                        <a:rPr lang="en-NZ" sz="950" u="none" cap="none" strike="noStrike"/>
                        <a:t>Packets of lollies, sweets, boxes of chocolates, bars of chocolates </a:t>
                      </a:r>
                      <a:endParaRPr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l">
                        <a:lnSpc>
                          <a:spcPct val="115000"/>
                        </a:lnSpc>
                        <a:spcBef>
                          <a:spcPts val="0"/>
                        </a:spcBef>
                        <a:spcAft>
                          <a:spcPts val="0"/>
                        </a:spcAft>
                        <a:buClr>
                          <a:srgbClr val="000000"/>
                        </a:buClr>
                        <a:buSzPts val="950"/>
                        <a:buFont typeface="Arial"/>
                        <a:buNone/>
                      </a:pPr>
                      <a:r>
                        <a:t/>
                      </a:r>
                      <a:endParaRPr sz="950" u="none" cap="none" strike="noStrike"/>
                    </a:p>
                    <a:p>
                      <a:pPr indent="0" lvl="0" marL="0" marR="0" rtl="0" algn="l">
                        <a:lnSpc>
                          <a:spcPct val="115000"/>
                        </a:lnSpc>
                        <a:spcBef>
                          <a:spcPts val="0"/>
                        </a:spcBef>
                        <a:spcAft>
                          <a:spcPts val="0"/>
                        </a:spcAft>
                        <a:buClr>
                          <a:srgbClr val="000000"/>
                        </a:buClr>
                        <a:buSzPts val="950"/>
                        <a:buFont typeface="Arial"/>
                        <a:buNone/>
                      </a:pPr>
                      <a:r>
                        <a:rPr lang="en-NZ" sz="950" u="none" cap="none" strike="noStrike"/>
                        <a:t>Raffle Hampers/ Prizes</a:t>
                      </a:r>
                      <a:endParaRPr sz="1400" u="none" cap="none" strike="noStrike"/>
                    </a:p>
                    <a:p>
                      <a:pPr indent="0" lvl="0" marL="0" marR="0" rtl="0" algn="l">
                        <a:lnSpc>
                          <a:spcPct val="115000"/>
                        </a:lnSpc>
                        <a:spcBef>
                          <a:spcPts val="0"/>
                        </a:spcBef>
                        <a:spcAft>
                          <a:spcPts val="0"/>
                        </a:spcAft>
                        <a:buClr>
                          <a:srgbClr val="000000"/>
                        </a:buClr>
                        <a:buSzPts val="950"/>
                        <a:buFont typeface="Arial"/>
                        <a:buNone/>
                      </a:pPr>
                      <a:r>
                        <a:t/>
                      </a:r>
                      <a:endParaRPr sz="950" u="none" cap="none" strike="noStrike">
                        <a:latin typeface="Times New Roman"/>
                        <a:ea typeface="Times New Roman"/>
                        <a:cs typeface="Times New Roman"/>
                        <a:sym typeface="Times New Roman"/>
                      </a:endParaRPr>
                    </a:p>
                  </a:txBody>
                  <a:tcPr marT="0" marB="0" marR="61100" marL="61100" anchor="ctr"/>
                </a:tc>
              </a:tr>
              <a:tr h="655125">
                <a:tc>
                  <a:txBody>
                    <a:bodyPr/>
                    <a:lstStyle/>
                    <a:p>
                      <a:pPr indent="0" lvl="0" marL="0" marR="0" rtl="0" algn="ctr">
                        <a:lnSpc>
                          <a:spcPct val="115000"/>
                        </a:lnSpc>
                        <a:spcBef>
                          <a:spcPts val="0"/>
                        </a:spcBef>
                        <a:spcAft>
                          <a:spcPts val="0"/>
                        </a:spcAft>
                        <a:buClr>
                          <a:srgbClr val="000000"/>
                        </a:buClr>
                        <a:buSzPts val="1000"/>
                        <a:buFont typeface="Arial"/>
                        <a:buNone/>
                      </a:pPr>
                      <a:r>
                        <a:rPr b="1" lang="en-NZ" sz="1000" u="none" cap="none" strike="noStrike">
                          <a:solidFill>
                            <a:schemeClr val="lt1"/>
                          </a:solidFill>
                        </a:rPr>
                        <a:t>7</a:t>
                      </a:r>
                      <a:endParaRPr b="1" sz="1100" u="none" cap="none" strike="noStrike">
                        <a:solidFill>
                          <a:schemeClr val="lt1"/>
                        </a:solidFill>
                        <a:latin typeface="Times New Roman"/>
                        <a:ea typeface="Times New Roman"/>
                        <a:cs typeface="Times New Roman"/>
                        <a:sym typeface="Times New Roman"/>
                      </a:endParaRPr>
                    </a:p>
                  </a:txBody>
                  <a:tcPr marT="0" marB="0" marR="61100" marL="61100" anchor="ctr">
                    <a:solidFill>
                      <a:srgbClr val="4472C4"/>
                    </a:solidFill>
                  </a:tcPr>
                </a:tc>
                <a:tc>
                  <a:txBody>
                    <a:bodyPr/>
                    <a:lstStyle/>
                    <a:p>
                      <a:pPr indent="0" lvl="0" marL="0" marR="0" rtl="0" algn="ctr">
                        <a:lnSpc>
                          <a:spcPct val="115000"/>
                        </a:lnSpc>
                        <a:spcBef>
                          <a:spcPts val="0"/>
                        </a:spcBef>
                        <a:spcAft>
                          <a:spcPts val="0"/>
                        </a:spcAft>
                        <a:buClr>
                          <a:srgbClr val="000000"/>
                        </a:buClr>
                        <a:buSzPts val="950"/>
                        <a:buFont typeface="Arial"/>
                        <a:buNone/>
                      </a:pPr>
                      <a:r>
                        <a:rPr b="1" lang="en-NZ" sz="950"/>
                        <a:t>23</a:t>
                      </a:r>
                      <a:r>
                        <a:rPr b="1" lang="en-NZ" sz="950" u="none" cap="none" strike="noStrike"/>
                        <a:t> September –  </a:t>
                      </a:r>
                      <a:endParaRPr sz="1400" u="none" cap="none" strike="noStrike"/>
                    </a:p>
                    <a:p>
                      <a:pPr indent="0" lvl="0" marL="0" marR="0" rtl="0" algn="ctr">
                        <a:lnSpc>
                          <a:spcPct val="115000"/>
                        </a:lnSpc>
                        <a:spcBef>
                          <a:spcPts val="0"/>
                        </a:spcBef>
                        <a:spcAft>
                          <a:spcPts val="0"/>
                        </a:spcAft>
                        <a:buClr>
                          <a:srgbClr val="000000"/>
                        </a:buClr>
                        <a:buSzPts val="950"/>
                        <a:buFont typeface="Arial"/>
                        <a:buNone/>
                      </a:pPr>
                      <a:r>
                        <a:rPr b="1" lang="en-NZ" sz="950"/>
                        <a:t>14</a:t>
                      </a:r>
                      <a:r>
                        <a:rPr b="1" lang="en-NZ" sz="950" u="none" cap="none" strike="noStrike"/>
                        <a:t> October</a:t>
                      </a:r>
                      <a:endParaRPr b="1"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ctr">
                        <a:lnSpc>
                          <a:spcPct val="115000"/>
                        </a:lnSpc>
                        <a:spcBef>
                          <a:spcPts val="0"/>
                        </a:spcBef>
                        <a:spcAft>
                          <a:spcPts val="0"/>
                        </a:spcAft>
                        <a:buClr>
                          <a:srgbClr val="000000"/>
                        </a:buClr>
                        <a:buSzPts val="950"/>
                        <a:buFont typeface="Arial"/>
                        <a:buNone/>
                      </a:pPr>
                      <a:r>
                        <a:rPr lang="en-NZ" sz="950" u="none" cap="none" strike="noStrike"/>
                        <a:t>Jolly Jars making time!</a:t>
                      </a:r>
                      <a:endParaRPr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l">
                        <a:lnSpc>
                          <a:spcPct val="100000"/>
                        </a:lnSpc>
                        <a:spcBef>
                          <a:spcPts val="0"/>
                        </a:spcBef>
                        <a:spcAft>
                          <a:spcPts val="0"/>
                        </a:spcAft>
                        <a:buClr>
                          <a:srgbClr val="000000"/>
                        </a:buClr>
                        <a:buSzPts val="950"/>
                        <a:buFont typeface="Arial"/>
                        <a:buNone/>
                      </a:pPr>
                      <a:r>
                        <a:rPr lang="en-NZ" sz="950" u="none" cap="none" strike="noStrike"/>
                        <a:t>Bring in your made up Jolly Jars filled with toys, sweets, crafts, stickers, marbles etc.  Use your imagination and get creating!</a:t>
                      </a:r>
                      <a:endParaRPr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l">
                        <a:lnSpc>
                          <a:spcPct val="115000"/>
                        </a:lnSpc>
                        <a:spcBef>
                          <a:spcPts val="0"/>
                        </a:spcBef>
                        <a:spcAft>
                          <a:spcPts val="0"/>
                        </a:spcAft>
                        <a:buClr>
                          <a:srgbClr val="000000"/>
                        </a:buClr>
                        <a:buSzPts val="950"/>
                        <a:buFont typeface="Arial"/>
                        <a:buNone/>
                      </a:pPr>
                      <a:r>
                        <a:t/>
                      </a:r>
                      <a:endParaRPr sz="950"/>
                    </a:p>
                    <a:p>
                      <a:pPr indent="0" lvl="0" marL="0" marR="0" rtl="0" algn="l">
                        <a:lnSpc>
                          <a:spcPct val="115000"/>
                        </a:lnSpc>
                        <a:spcBef>
                          <a:spcPts val="0"/>
                        </a:spcBef>
                        <a:spcAft>
                          <a:spcPts val="0"/>
                        </a:spcAft>
                        <a:buClr>
                          <a:srgbClr val="000000"/>
                        </a:buClr>
                        <a:buSzPts val="950"/>
                        <a:buFont typeface="Arial"/>
                        <a:buNone/>
                      </a:pPr>
                      <a:r>
                        <a:rPr lang="en-NZ" sz="950" u="none" cap="none" strike="noStrike"/>
                        <a:t>Jolly Jar stall</a:t>
                      </a:r>
                      <a:endParaRPr sz="950" u="none" cap="none" strike="noStrike">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950"/>
                        <a:buFont typeface="Arial"/>
                        <a:buNone/>
                      </a:pPr>
                      <a:r>
                        <a:t/>
                      </a:r>
                      <a:endParaRPr sz="950" u="none" cap="none" strike="noStrike">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950"/>
                        <a:buFont typeface="Arial"/>
                        <a:buNone/>
                      </a:pPr>
                      <a:r>
                        <a:t/>
                      </a:r>
                      <a:endParaRPr sz="950" u="none" cap="none" strike="noStrike">
                        <a:latin typeface="Times New Roman"/>
                        <a:ea typeface="Times New Roman"/>
                        <a:cs typeface="Times New Roman"/>
                        <a:sym typeface="Times New Roman"/>
                      </a:endParaRPr>
                    </a:p>
                  </a:txBody>
                  <a:tcPr marT="0" marB="0" marR="61100" marL="61100" anchor="ctr"/>
                </a:tc>
              </a:tr>
              <a:tr h="824425">
                <a:tc>
                  <a:txBody>
                    <a:bodyPr/>
                    <a:lstStyle/>
                    <a:p>
                      <a:pPr indent="0" lvl="0" marL="0" marR="0" rtl="0" algn="ctr">
                        <a:lnSpc>
                          <a:spcPct val="115000"/>
                        </a:lnSpc>
                        <a:spcBef>
                          <a:spcPts val="0"/>
                        </a:spcBef>
                        <a:spcAft>
                          <a:spcPts val="0"/>
                        </a:spcAft>
                        <a:buClr>
                          <a:srgbClr val="000000"/>
                        </a:buClr>
                        <a:buSzPts val="1000"/>
                        <a:buFont typeface="Arial"/>
                        <a:buNone/>
                      </a:pPr>
                      <a:r>
                        <a:rPr b="1" lang="en-NZ" sz="1000" u="none" cap="none" strike="noStrike">
                          <a:solidFill>
                            <a:schemeClr val="lt1"/>
                          </a:solidFill>
                        </a:rPr>
                        <a:t>8</a:t>
                      </a:r>
                      <a:endParaRPr b="1" sz="1100" u="none" cap="none" strike="noStrike">
                        <a:solidFill>
                          <a:schemeClr val="lt1"/>
                        </a:solidFill>
                        <a:latin typeface="Times New Roman"/>
                        <a:ea typeface="Times New Roman"/>
                        <a:cs typeface="Times New Roman"/>
                        <a:sym typeface="Times New Roman"/>
                      </a:endParaRPr>
                    </a:p>
                  </a:txBody>
                  <a:tcPr marT="0" marB="0" marR="61100" marL="61100" anchor="ctr">
                    <a:solidFill>
                      <a:srgbClr val="4472C4"/>
                    </a:solidFill>
                  </a:tcPr>
                </a:tc>
                <a:tc>
                  <a:txBody>
                    <a:bodyPr/>
                    <a:lstStyle/>
                    <a:p>
                      <a:pPr indent="0" lvl="0" marL="0" marR="0" rtl="0" algn="ctr">
                        <a:lnSpc>
                          <a:spcPct val="115000"/>
                        </a:lnSpc>
                        <a:spcBef>
                          <a:spcPts val="0"/>
                        </a:spcBef>
                        <a:spcAft>
                          <a:spcPts val="0"/>
                        </a:spcAft>
                        <a:buClr>
                          <a:srgbClr val="000000"/>
                        </a:buClr>
                        <a:buSzPts val="950"/>
                        <a:buFont typeface="Arial"/>
                        <a:buNone/>
                      </a:pPr>
                      <a:r>
                        <a:rPr b="1" lang="en-NZ" sz="950"/>
                        <a:t>1</a:t>
                      </a:r>
                      <a:r>
                        <a:rPr b="1" lang="en-NZ" sz="950" u="none" cap="none" strike="noStrike"/>
                        <a:t>6 October</a:t>
                      </a:r>
                      <a:endParaRPr b="1"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ctr">
                        <a:lnSpc>
                          <a:spcPct val="115000"/>
                        </a:lnSpc>
                        <a:spcBef>
                          <a:spcPts val="0"/>
                        </a:spcBef>
                        <a:spcAft>
                          <a:spcPts val="0"/>
                        </a:spcAft>
                        <a:buClr>
                          <a:srgbClr val="000000"/>
                        </a:buClr>
                        <a:buSzPts val="950"/>
                        <a:buFont typeface="Arial"/>
                        <a:buNone/>
                      </a:pPr>
                      <a:r>
                        <a:rPr lang="en-NZ" sz="950" u="none" cap="none" strike="noStrike"/>
                        <a:t>Home baking boxes come home</a:t>
                      </a:r>
                      <a:endParaRPr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l">
                        <a:lnSpc>
                          <a:spcPct val="100000"/>
                        </a:lnSpc>
                        <a:spcBef>
                          <a:spcPts val="0"/>
                        </a:spcBef>
                        <a:spcAft>
                          <a:spcPts val="0"/>
                        </a:spcAft>
                        <a:buClr>
                          <a:srgbClr val="000000"/>
                        </a:buClr>
                        <a:buSzPts val="950"/>
                        <a:buFont typeface="Arial"/>
                        <a:buNone/>
                      </a:pPr>
                      <a:r>
                        <a:rPr lang="en-NZ" sz="950" u="none" cap="none" strike="noStrike"/>
                        <a:t>Friday </a:t>
                      </a:r>
                      <a:r>
                        <a:rPr lang="en-NZ" sz="950"/>
                        <a:t>1</a:t>
                      </a:r>
                      <a:r>
                        <a:rPr lang="en-NZ" sz="950" u="none" cap="none" strike="noStrike"/>
                        <a:t>8 October: Bring your home baking into school – either at drop off or pick up.  Things that sell well – home made cakes, slices, biscuits, cupcakes for individual sale, fudge, healthy treats</a:t>
                      </a:r>
                      <a:endParaRPr sz="1400" u="none" cap="none" strike="noStrike"/>
                    </a:p>
                  </a:txBody>
                  <a:tcPr marT="0" marB="0" marR="61100" marL="61100" anchor="ctr"/>
                </a:tc>
                <a:tc>
                  <a:txBody>
                    <a:bodyPr/>
                    <a:lstStyle/>
                    <a:p>
                      <a:pPr indent="0" lvl="0" marL="0" marR="0" rtl="0" algn="l">
                        <a:lnSpc>
                          <a:spcPct val="115000"/>
                        </a:lnSpc>
                        <a:spcBef>
                          <a:spcPts val="0"/>
                        </a:spcBef>
                        <a:spcAft>
                          <a:spcPts val="0"/>
                        </a:spcAft>
                        <a:buClr>
                          <a:srgbClr val="000000"/>
                        </a:buClr>
                        <a:buSzPts val="950"/>
                        <a:buFont typeface="Arial"/>
                        <a:buNone/>
                      </a:pPr>
                      <a:r>
                        <a:rPr lang="en-NZ" sz="950" u="none" cap="none" strike="noStrike"/>
                        <a:t>Cake Stall</a:t>
                      </a:r>
                      <a:endParaRPr sz="1400" u="none" cap="none" strike="noStrike"/>
                    </a:p>
                    <a:p>
                      <a:pPr indent="0" lvl="0" marL="0" marR="0" rtl="0" algn="l">
                        <a:lnSpc>
                          <a:spcPct val="115000"/>
                        </a:lnSpc>
                        <a:spcBef>
                          <a:spcPts val="0"/>
                        </a:spcBef>
                        <a:spcAft>
                          <a:spcPts val="0"/>
                        </a:spcAft>
                        <a:buClr>
                          <a:srgbClr val="000000"/>
                        </a:buClr>
                        <a:buSzPts val="950"/>
                        <a:buFont typeface="Arial"/>
                        <a:buNone/>
                      </a:pPr>
                      <a:r>
                        <a:t/>
                      </a:r>
                      <a:endParaRPr sz="950" u="none" cap="none" strike="noStrike">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950"/>
                        <a:buFont typeface="Arial"/>
                        <a:buNone/>
                      </a:pPr>
                      <a:r>
                        <a:t/>
                      </a:r>
                      <a:endParaRPr sz="950" u="none" cap="none" strike="noStrike">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950"/>
                        <a:buFont typeface="Arial"/>
                        <a:buNone/>
                      </a:pPr>
                      <a:r>
                        <a:t/>
                      </a:r>
                      <a:endParaRPr sz="950" u="none" cap="none" strike="noStrike">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950"/>
                        <a:buFont typeface="Arial"/>
                        <a:buNone/>
                      </a:pPr>
                      <a:r>
                        <a:t/>
                      </a:r>
                      <a:endParaRPr sz="950" u="none" cap="none" strike="noStrike">
                        <a:latin typeface="Times New Roman"/>
                        <a:ea typeface="Times New Roman"/>
                        <a:cs typeface="Times New Roman"/>
                        <a:sym typeface="Times New Roman"/>
                      </a:endParaRPr>
                    </a:p>
                  </a:txBody>
                  <a:tcPr marT="0" marB="0" marR="61100" marL="61100" anchor="ctr"/>
                </a:tc>
              </a:tr>
              <a:tr h="338275">
                <a:tc>
                  <a:txBody>
                    <a:bodyPr/>
                    <a:lstStyle/>
                    <a:p>
                      <a:pPr indent="0" lvl="0" marL="0" marR="0" rtl="0" algn="ctr">
                        <a:lnSpc>
                          <a:spcPct val="115000"/>
                        </a:lnSpc>
                        <a:spcBef>
                          <a:spcPts val="0"/>
                        </a:spcBef>
                        <a:spcAft>
                          <a:spcPts val="0"/>
                        </a:spcAft>
                        <a:buClr>
                          <a:srgbClr val="000000"/>
                        </a:buClr>
                        <a:buSzPts val="1000"/>
                        <a:buFont typeface="Arial"/>
                        <a:buNone/>
                      </a:pPr>
                      <a:r>
                        <a:rPr b="1" lang="en-NZ" sz="1000" u="none" cap="none" strike="noStrike">
                          <a:solidFill>
                            <a:schemeClr val="lt1"/>
                          </a:solidFill>
                        </a:rPr>
                        <a:t>9</a:t>
                      </a:r>
                      <a:endParaRPr b="1" sz="1100" u="none" cap="none" strike="noStrike">
                        <a:solidFill>
                          <a:schemeClr val="lt1"/>
                        </a:solidFill>
                        <a:latin typeface="Times New Roman"/>
                        <a:ea typeface="Times New Roman"/>
                        <a:cs typeface="Times New Roman"/>
                        <a:sym typeface="Times New Roman"/>
                      </a:endParaRPr>
                    </a:p>
                  </a:txBody>
                  <a:tcPr marT="0" marB="0" marR="61100" marL="61100" anchor="ctr">
                    <a:solidFill>
                      <a:srgbClr val="4472C4"/>
                    </a:solidFill>
                  </a:tcPr>
                </a:tc>
                <a:tc>
                  <a:txBody>
                    <a:bodyPr/>
                    <a:lstStyle/>
                    <a:p>
                      <a:pPr indent="0" lvl="0" marL="0" marR="0" rtl="0" algn="ctr">
                        <a:lnSpc>
                          <a:spcPct val="115000"/>
                        </a:lnSpc>
                        <a:spcBef>
                          <a:spcPts val="0"/>
                        </a:spcBef>
                        <a:spcAft>
                          <a:spcPts val="0"/>
                        </a:spcAft>
                        <a:buClr>
                          <a:srgbClr val="000000"/>
                        </a:buClr>
                        <a:buSzPts val="950"/>
                        <a:buFont typeface="Arial"/>
                        <a:buNone/>
                      </a:pPr>
                      <a:r>
                        <a:rPr b="1" lang="en-NZ" sz="950"/>
                        <a:t>18</a:t>
                      </a:r>
                      <a:r>
                        <a:rPr b="1" lang="en-NZ" sz="950" u="none" cap="none" strike="noStrike"/>
                        <a:t> October</a:t>
                      </a:r>
                      <a:endParaRPr b="1"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ctr">
                        <a:lnSpc>
                          <a:spcPct val="115000"/>
                        </a:lnSpc>
                        <a:spcBef>
                          <a:spcPts val="0"/>
                        </a:spcBef>
                        <a:spcAft>
                          <a:spcPts val="0"/>
                        </a:spcAft>
                        <a:buClr>
                          <a:srgbClr val="000000"/>
                        </a:buClr>
                        <a:buSzPts val="950"/>
                        <a:buFont typeface="Arial"/>
                        <a:buNone/>
                      </a:pPr>
                      <a:r>
                        <a:rPr lang="en-NZ" sz="950" u="none" cap="none" strike="noStrike"/>
                        <a:t>Mufti Day</a:t>
                      </a:r>
                      <a:endParaRPr sz="1400" u="none" cap="none" strike="noStrike"/>
                    </a:p>
                  </a:txBody>
                  <a:tcPr marT="0" marB="0" marR="61100" marL="61100" anchor="ctr"/>
                </a:tc>
                <a:tc>
                  <a:txBody>
                    <a:bodyPr/>
                    <a:lstStyle/>
                    <a:p>
                      <a:pPr indent="0" lvl="0" marL="0" marR="0" rtl="0" algn="l">
                        <a:lnSpc>
                          <a:spcPct val="100000"/>
                        </a:lnSpc>
                        <a:spcBef>
                          <a:spcPts val="0"/>
                        </a:spcBef>
                        <a:spcAft>
                          <a:spcPts val="0"/>
                        </a:spcAft>
                        <a:buClr>
                          <a:srgbClr val="000000"/>
                        </a:buClr>
                        <a:buSzPts val="950"/>
                        <a:buFont typeface="Arial"/>
                        <a:buNone/>
                      </a:pPr>
                      <a:r>
                        <a:rPr lang="en-NZ" sz="950" u="none" cap="none" strike="noStrike"/>
                        <a:t>Bring in a gold coin to go towards hampers and prizes</a:t>
                      </a:r>
                      <a:endParaRPr sz="950" u="none" cap="none" strike="noStrike">
                        <a:latin typeface="Times New Roman"/>
                        <a:ea typeface="Times New Roman"/>
                        <a:cs typeface="Times New Roman"/>
                        <a:sym typeface="Times New Roman"/>
                      </a:endParaRPr>
                    </a:p>
                  </a:txBody>
                  <a:tcPr marT="0" marB="0" marR="61100" marL="61100" anchor="ctr"/>
                </a:tc>
                <a:tc>
                  <a:txBody>
                    <a:bodyPr/>
                    <a:lstStyle/>
                    <a:p>
                      <a:pPr indent="0" lvl="0" marL="0" marR="0" rtl="0" algn="l">
                        <a:lnSpc>
                          <a:spcPct val="115000"/>
                        </a:lnSpc>
                        <a:spcBef>
                          <a:spcPts val="0"/>
                        </a:spcBef>
                        <a:spcAft>
                          <a:spcPts val="0"/>
                        </a:spcAft>
                        <a:buClr>
                          <a:srgbClr val="000000"/>
                        </a:buClr>
                        <a:buSzPts val="950"/>
                        <a:buFont typeface="Arial"/>
                        <a:buNone/>
                      </a:pPr>
                      <a:r>
                        <a:rPr lang="en-NZ" sz="950" u="none" cap="none" strike="noStrike"/>
                        <a:t>Raffle Hampers / Prizes</a:t>
                      </a:r>
                      <a:endParaRPr sz="950" u="none" cap="none" strike="noStrike">
                        <a:latin typeface="Times New Roman"/>
                        <a:ea typeface="Times New Roman"/>
                        <a:cs typeface="Times New Roman"/>
                        <a:sym typeface="Times New Roman"/>
                      </a:endParaRPr>
                    </a:p>
                  </a:txBody>
                  <a:tcPr marT="0" marB="0" marR="61100" marL="61100" anchor="ctr"/>
                </a:tc>
              </a:tr>
            </a:tbl>
          </a:graphicData>
        </a:graphic>
      </p:graphicFrame>
      <p:sp>
        <p:nvSpPr>
          <p:cNvPr id="103" name="Google Shape;103;p2"/>
          <p:cNvSpPr txBox="1"/>
          <p:nvPr/>
        </p:nvSpPr>
        <p:spPr>
          <a:xfrm>
            <a:off x="595127" y="9040083"/>
            <a:ext cx="5849215" cy="6328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NZ" sz="1050" u="none" cap="none" strike="noStrike">
                <a:solidFill>
                  <a:srgbClr val="00264B"/>
                </a:solidFill>
                <a:latin typeface="Calibri"/>
                <a:ea typeface="Calibri"/>
                <a:cs typeface="Calibri"/>
                <a:sym typeface="Calibri"/>
              </a:rPr>
              <a:t>When a family or friend of the school sell their home with Bayleys they </a:t>
            </a:r>
            <a:r>
              <a:rPr b="1" i="0" lang="en-NZ" sz="1050" u="none" cap="none" strike="noStrike">
                <a:solidFill>
                  <a:srgbClr val="00264B"/>
                </a:solidFill>
                <a:latin typeface="Calibri"/>
                <a:ea typeface="Calibri"/>
                <a:cs typeface="Calibri"/>
                <a:sym typeface="Calibri"/>
              </a:rPr>
              <a:t>donate $1,000 </a:t>
            </a:r>
            <a:r>
              <a:rPr b="0" i="0" lang="en-NZ" sz="1050" u="none" cap="none" strike="noStrike">
                <a:solidFill>
                  <a:srgbClr val="00264B"/>
                </a:solidFill>
                <a:latin typeface="Calibri"/>
                <a:ea typeface="Calibri"/>
                <a:cs typeface="Calibri"/>
                <a:sym typeface="Calibri"/>
              </a:rPr>
              <a:t>to our school!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NZ" sz="1050" u="none" cap="none" strike="noStrike">
                <a:solidFill>
                  <a:srgbClr val="00264B"/>
                </a:solidFill>
                <a:latin typeface="Calibri"/>
                <a:ea typeface="Calibri"/>
                <a:cs typeface="Calibri"/>
                <a:sym typeface="Calibri"/>
              </a:rPr>
              <a:t>Plus Silverdale School families and friends get a massive discount on the selling fee.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050"/>
              <a:buFont typeface="Arial"/>
              <a:buNone/>
            </a:pPr>
            <a:r>
              <a:rPr b="0" i="0" lang="en-NZ" sz="1050" u="none" cap="none" strike="noStrike">
                <a:solidFill>
                  <a:srgbClr val="00264B"/>
                </a:solidFill>
                <a:latin typeface="Calibri"/>
                <a:ea typeface="Calibri"/>
                <a:cs typeface="Calibri"/>
                <a:sym typeface="Calibri"/>
              </a:rPr>
              <a:t>Do you know someone thinking of selling?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104" name="Google Shape;104;p2"/>
          <p:cNvPicPr preferRelativeResize="0"/>
          <p:nvPr/>
        </p:nvPicPr>
        <p:blipFill rotWithShape="1">
          <a:blip r:embed="rId4">
            <a:alphaModFix/>
          </a:blip>
          <a:srcRect b="0" l="0" r="0" t="0"/>
          <a:stretch/>
        </p:blipFill>
        <p:spPr>
          <a:xfrm>
            <a:off x="5371565" y="9271545"/>
            <a:ext cx="1072777" cy="274700"/>
          </a:xfrm>
          <a:prstGeom prst="rect">
            <a:avLst/>
          </a:prstGeom>
          <a:noFill/>
          <a:ln>
            <a:noFill/>
          </a:ln>
        </p:spPr>
      </p:pic>
      <p:sp>
        <p:nvSpPr>
          <p:cNvPr id="105" name="Google Shape;105;p2"/>
          <p:cNvSpPr txBox="1"/>
          <p:nvPr/>
        </p:nvSpPr>
        <p:spPr>
          <a:xfrm>
            <a:off x="0" y="8835654"/>
            <a:ext cx="6857999"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NZ" sz="1200" u="sng" cap="none" strike="noStrike">
                <a:solidFill>
                  <a:srgbClr val="00264B"/>
                </a:solidFill>
                <a:latin typeface="Montserrat"/>
                <a:ea typeface="Montserrat"/>
                <a:cs typeface="Montserrat"/>
                <a:sym typeface="Montserrat"/>
              </a:rPr>
              <a:t>HELP BAYLEYS SUPPORT SILVERDALE SCHOOL</a:t>
            </a:r>
            <a:endParaRPr b="0" i="0" sz="1400" u="none" cap="none" strike="noStrike">
              <a:solidFill>
                <a:srgbClr val="000000"/>
              </a:solidFill>
              <a:latin typeface="Arial"/>
              <a:ea typeface="Arial"/>
              <a:cs typeface="Arial"/>
              <a:sym typeface="Arial"/>
            </a:endParaRPr>
          </a:p>
        </p:txBody>
      </p:sp>
      <p:sp>
        <p:nvSpPr>
          <p:cNvPr id="106" name="Google Shape;106;p2"/>
          <p:cNvSpPr txBox="1"/>
          <p:nvPr/>
        </p:nvSpPr>
        <p:spPr>
          <a:xfrm>
            <a:off x="5460276" y="9507926"/>
            <a:ext cx="114953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n-NZ" sz="600" u="none" cap="none" strike="noStrike">
                <a:solidFill>
                  <a:schemeClr val="dk1"/>
                </a:solidFill>
                <a:latin typeface="Calibri"/>
                <a:ea typeface="Calibri"/>
                <a:cs typeface="Calibri"/>
                <a:sym typeface="Calibri"/>
              </a:rPr>
              <a:t>Mackys Real Estate Ltd Licensed REAA 2008</a:t>
            </a:r>
            <a:endParaRPr b="0" i="0" sz="600" u="none" cap="none" strike="noStrike">
              <a:solidFill>
                <a:schemeClr val="dk1"/>
              </a:solidFill>
              <a:latin typeface="Calibri"/>
              <a:ea typeface="Calibri"/>
              <a:cs typeface="Calibri"/>
              <a:sym typeface="Calibri"/>
            </a:endParaRPr>
          </a:p>
        </p:txBody>
      </p:sp>
      <p:sp>
        <p:nvSpPr>
          <p:cNvPr id="107" name="Google Shape;107;p2"/>
          <p:cNvSpPr/>
          <p:nvPr/>
        </p:nvSpPr>
        <p:spPr>
          <a:xfrm>
            <a:off x="270850" y="6644650"/>
            <a:ext cx="6342900" cy="2184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08" name="Google Shape;108;p2"/>
          <p:cNvCxnSpPr/>
          <p:nvPr/>
        </p:nvCxnSpPr>
        <p:spPr>
          <a:xfrm>
            <a:off x="1814362" y="7727681"/>
            <a:ext cx="4553400" cy="0"/>
          </a:xfrm>
          <a:prstGeom prst="straightConnector1">
            <a:avLst/>
          </a:prstGeom>
          <a:noFill/>
          <a:ln cap="flat" cmpd="sng" w="41275">
            <a:solidFill>
              <a:srgbClr val="E1EFD8"/>
            </a:solidFill>
            <a:prstDash val="solid"/>
            <a:miter lim="800000"/>
            <a:headEnd len="sm" w="sm" type="none"/>
            <a:tailEnd len="sm" w="sm" type="none"/>
          </a:ln>
        </p:spPr>
      </p:cxnSp>
      <p:sp>
        <p:nvSpPr>
          <p:cNvPr id="109" name="Google Shape;109;p2"/>
          <p:cNvSpPr txBox="1"/>
          <p:nvPr/>
        </p:nvSpPr>
        <p:spPr>
          <a:xfrm>
            <a:off x="270850" y="7990675"/>
            <a:ext cx="15435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NZ" sz="1500" u="none" cap="none" strike="noStrike">
                <a:solidFill>
                  <a:srgbClr val="E1EFD8"/>
                </a:solidFill>
                <a:latin typeface="Calibri"/>
                <a:ea typeface="Calibri"/>
                <a:cs typeface="Calibri"/>
                <a:sym typeface="Calibri"/>
              </a:rPr>
              <a:t>SILVER Sponsors</a:t>
            </a:r>
            <a:endParaRPr b="0" i="0" sz="1400" u="none" cap="none" strike="noStrike">
              <a:solidFill>
                <a:srgbClr val="000000"/>
              </a:solidFill>
              <a:latin typeface="Arial"/>
              <a:ea typeface="Arial"/>
              <a:cs typeface="Arial"/>
              <a:sym typeface="Arial"/>
            </a:endParaRPr>
          </a:p>
        </p:txBody>
      </p:sp>
      <p:sp>
        <p:nvSpPr>
          <p:cNvPr id="110" name="Google Shape;110;p2"/>
          <p:cNvSpPr txBox="1"/>
          <p:nvPr/>
        </p:nvSpPr>
        <p:spPr>
          <a:xfrm>
            <a:off x="270855" y="7097747"/>
            <a:ext cx="1422600" cy="323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NZ" sz="1500" u="none" cap="none" strike="noStrike">
                <a:solidFill>
                  <a:srgbClr val="E1EFD8"/>
                </a:solidFill>
                <a:latin typeface="Calibri"/>
                <a:ea typeface="Calibri"/>
                <a:cs typeface="Calibri"/>
                <a:sym typeface="Calibri"/>
              </a:rPr>
              <a:t>GOLD Sponsors</a:t>
            </a:r>
            <a:endParaRPr b="0" i="0" sz="1400" u="none" cap="none" strike="noStrike">
              <a:solidFill>
                <a:srgbClr val="000000"/>
              </a:solidFill>
              <a:latin typeface="Arial"/>
              <a:ea typeface="Arial"/>
              <a:cs typeface="Arial"/>
              <a:sym typeface="Arial"/>
            </a:endParaRPr>
          </a:p>
        </p:txBody>
      </p:sp>
      <p:sp>
        <p:nvSpPr>
          <p:cNvPr id="111" name="Google Shape;111;p2"/>
          <p:cNvSpPr txBox="1"/>
          <p:nvPr/>
        </p:nvSpPr>
        <p:spPr>
          <a:xfrm>
            <a:off x="257550" y="8576763"/>
            <a:ext cx="6342900" cy="261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1" i="0" lang="en-NZ" sz="1100" u="none" cap="none" strike="noStrike">
                <a:solidFill>
                  <a:srgbClr val="E1EFD8"/>
                </a:solidFill>
                <a:latin typeface="Calibri"/>
                <a:ea typeface="Calibri"/>
                <a:cs typeface="Calibri"/>
                <a:sym typeface="Calibri"/>
              </a:rPr>
              <a:t>Thank you also to our BRONZE sponsors</a:t>
            </a:r>
            <a:r>
              <a:rPr b="1" lang="en-NZ" sz="1100">
                <a:solidFill>
                  <a:srgbClr val="E1EFD8"/>
                </a:solidFill>
                <a:latin typeface="Calibri"/>
                <a:ea typeface="Calibri"/>
                <a:cs typeface="Calibri"/>
                <a:sym typeface="Calibri"/>
              </a:rPr>
              <a:t>:</a:t>
            </a:r>
            <a:r>
              <a:rPr b="0" i="0" lang="en-NZ" sz="1100" u="none" cap="none" strike="noStrike">
                <a:solidFill>
                  <a:srgbClr val="E1EFD8"/>
                </a:solidFill>
                <a:latin typeface="Calibri"/>
                <a:ea typeface="Calibri"/>
                <a:cs typeface="Calibri"/>
                <a:sym typeface="Calibri"/>
              </a:rPr>
              <a:t> </a:t>
            </a:r>
            <a:r>
              <a:rPr lang="en-NZ" sz="1100">
                <a:solidFill>
                  <a:srgbClr val="E1EFD8"/>
                </a:solidFill>
                <a:latin typeface="Calibri"/>
                <a:ea typeface="Calibri"/>
                <a:cs typeface="Calibri"/>
                <a:sym typeface="Calibri"/>
              </a:rPr>
              <a:t>Milles, New World Orewa, McDonalds, PaknSave &amp; Ruskalicious</a:t>
            </a:r>
            <a:endParaRPr b="0" i="0" sz="1200" u="none" cap="none" strike="noStrike">
              <a:solidFill>
                <a:srgbClr val="E1EFD8"/>
              </a:solidFill>
              <a:latin typeface="Calibri"/>
              <a:ea typeface="Calibri"/>
              <a:cs typeface="Calibri"/>
              <a:sym typeface="Calibri"/>
            </a:endParaRPr>
          </a:p>
        </p:txBody>
      </p:sp>
      <p:sp>
        <p:nvSpPr>
          <p:cNvPr id="112" name="Google Shape;112;p2"/>
          <p:cNvSpPr txBox="1"/>
          <p:nvPr/>
        </p:nvSpPr>
        <p:spPr>
          <a:xfrm rot="-428">
            <a:off x="913920" y="6691083"/>
            <a:ext cx="48246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NZ" sz="1600" u="none" cap="none" strike="noStrike">
                <a:solidFill>
                  <a:srgbClr val="E1EFD8"/>
                </a:solidFill>
                <a:latin typeface="Calibri"/>
                <a:ea typeface="Calibri"/>
                <a:cs typeface="Calibri"/>
                <a:sym typeface="Calibri"/>
              </a:rPr>
              <a:t>A massive thank you to our sponsors:</a:t>
            </a:r>
            <a:endParaRPr b="0" i="0" sz="1600" u="none" cap="none" strike="noStrike">
              <a:solidFill>
                <a:srgbClr val="000000"/>
              </a:solidFill>
              <a:latin typeface="Arial"/>
              <a:ea typeface="Arial"/>
              <a:cs typeface="Arial"/>
              <a:sym typeface="Arial"/>
            </a:endParaRPr>
          </a:p>
        </p:txBody>
      </p:sp>
      <p:pic>
        <p:nvPicPr>
          <p:cNvPr id="113" name="Google Shape;113;p2"/>
          <p:cNvPicPr preferRelativeResize="0"/>
          <p:nvPr/>
        </p:nvPicPr>
        <p:blipFill rotWithShape="1">
          <a:blip r:embed="rId5">
            <a:alphaModFix/>
          </a:blip>
          <a:srcRect b="0" l="0" r="0" t="0"/>
          <a:stretch/>
        </p:blipFill>
        <p:spPr>
          <a:xfrm>
            <a:off x="1741825" y="7816101"/>
            <a:ext cx="950849" cy="672249"/>
          </a:xfrm>
          <a:prstGeom prst="rect">
            <a:avLst/>
          </a:prstGeom>
          <a:noFill/>
          <a:ln>
            <a:noFill/>
          </a:ln>
        </p:spPr>
      </p:pic>
      <p:pic>
        <p:nvPicPr>
          <p:cNvPr id="114" name="Google Shape;114;p2"/>
          <p:cNvPicPr preferRelativeResize="0"/>
          <p:nvPr/>
        </p:nvPicPr>
        <p:blipFill rotWithShape="1">
          <a:blip r:embed="rId6">
            <a:alphaModFix/>
          </a:blip>
          <a:srcRect b="13214" l="22498" r="23959" t="16943"/>
          <a:stretch/>
        </p:blipFill>
        <p:spPr>
          <a:xfrm>
            <a:off x="1701552" y="7123112"/>
            <a:ext cx="1176444" cy="511525"/>
          </a:xfrm>
          <a:prstGeom prst="rect">
            <a:avLst/>
          </a:prstGeom>
          <a:noFill/>
          <a:ln>
            <a:noFill/>
          </a:ln>
        </p:spPr>
      </p:pic>
      <p:pic>
        <p:nvPicPr>
          <p:cNvPr id="115" name="Google Shape;115;p2"/>
          <p:cNvPicPr preferRelativeResize="0"/>
          <p:nvPr/>
        </p:nvPicPr>
        <p:blipFill>
          <a:blip r:embed="rId7">
            <a:alphaModFix/>
          </a:blip>
          <a:stretch>
            <a:fillRect/>
          </a:stretch>
        </p:blipFill>
        <p:spPr>
          <a:xfrm>
            <a:off x="3002950" y="7083124"/>
            <a:ext cx="950849" cy="591500"/>
          </a:xfrm>
          <a:prstGeom prst="rect">
            <a:avLst/>
          </a:prstGeom>
          <a:noFill/>
          <a:ln>
            <a:noFill/>
          </a:ln>
        </p:spPr>
      </p:pic>
      <p:pic>
        <p:nvPicPr>
          <p:cNvPr id="116" name="Google Shape;116;p2"/>
          <p:cNvPicPr preferRelativeResize="0"/>
          <p:nvPr/>
        </p:nvPicPr>
        <p:blipFill rotWithShape="1">
          <a:blip r:embed="rId8">
            <a:alphaModFix/>
          </a:blip>
          <a:srcRect b="24221" l="6689" r="7436" t="29242"/>
          <a:stretch/>
        </p:blipFill>
        <p:spPr>
          <a:xfrm>
            <a:off x="4072163" y="7088212"/>
            <a:ext cx="1072775" cy="581328"/>
          </a:xfrm>
          <a:prstGeom prst="rect">
            <a:avLst/>
          </a:prstGeom>
          <a:noFill/>
          <a:ln>
            <a:noFill/>
          </a:ln>
        </p:spPr>
      </p:pic>
      <p:pic>
        <p:nvPicPr>
          <p:cNvPr id="117" name="Google Shape;117;p2"/>
          <p:cNvPicPr preferRelativeResize="0"/>
          <p:nvPr/>
        </p:nvPicPr>
        <p:blipFill>
          <a:blip r:embed="rId9">
            <a:alphaModFix/>
          </a:blip>
          <a:stretch>
            <a:fillRect/>
          </a:stretch>
        </p:blipFill>
        <p:spPr>
          <a:xfrm>
            <a:off x="4121400" y="8179288"/>
            <a:ext cx="1466850" cy="314325"/>
          </a:xfrm>
          <a:prstGeom prst="rect">
            <a:avLst/>
          </a:prstGeom>
          <a:noFill/>
          <a:ln>
            <a:noFill/>
          </a:ln>
        </p:spPr>
      </p:pic>
      <p:pic>
        <p:nvPicPr>
          <p:cNvPr id="118" name="Google Shape;118;p2"/>
          <p:cNvPicPr preferRelativeResize="0"/>
          <p:nvPr/>
        </p:nvPicPr>
        <p:blipFill rotWithShape="1">
          <a:blip r:embed="rId10">
            <a:alphaModFix/>
          </a:blip>
          <a:srcRect b="25017" l="7145" r="7478" t="23977"/>
          <a:stretch/>
        </p:blipFill>
        <p:spPr>
          <a:xfrm>
            <a:off x="5676786" y="7831774"/>
            <a:ext cx="856262" cy="511550"/>
          </a:xfrm>
          <a:prstGeom prst="rect">
            <a:avLst/>
          </a:prstGeom>
          <a:noFill/>
          <a:ln>
            <a:noFill/>
          </a:ln>
        </p:spPr>
      </p:pic>
      <p:cxnSp>
        <p:nvCxnSpPr>
          <p:cNvPr id="119" name="Google Shape;119;p2"/>
          <p:cNvCxnSpPr/>
          <p:nvPr/>
        </p:nvCxnSpPr>
        <p:spPr>
          <a:xfrm>
            <a:off x="1814362" y="8576781"/>
            <a:ext cx="4553400" cy="0"/>
          </a:xfrm>
          <a:prstGeom prst="straightConnector1">
            <a:avLst/>
          </a:prstGeom>
          <a:noFill/>
          <a:ln cap="flat" cmpd="sng" w="41275">
            <a:solidFill>
              <a:srgbClr val="E1EFD8"/>
            </a:solidFill>
            <a:prstDash val="solid"/>
            <a:miter lim="800000"/>
            <a:headEnd len="sm" w="sm" type="none"/>
            <a:tailEnd len="sm" w="sm" type="none"/>
          </a:ln>
        </p:spPr>
      </p:cxnSp>
      <p:pic>
        <p:nvPicPr>
          <p:cNvPr id="120" name="Google Shape;120;p2"/>
          <p:cNvPicPr preferRelativeResize="0"/>
          <p:nvPr/>
        </p:nvPicPr>
        <p:blipFill>
          <a:blip r:embed="rId11">
            <a:alphaModFix/>
          </a:blip>
          <a:stretch>
            <a:fillRect/>
          </a:stretch>
        </p:blipFill>
        <p:spPr>
          <a:xfrm>
            <a:off x="4004450" y="7818802"/>
            <a:ext cx="1543500" cy="277339"/>
          </a:xfrm>
          <a:prstGeom prst="rect">
            <a:avLst/>
          </a:prstGeom>
          <a:noFill/>
          <a:ln>
            <a:noFill/>
          </a:ln>
        </p:spPr>
      </p:pic>
      <p:pic>
        <p:nvPicPr>
          <p:cNvPr id="121" name="Google Shape;121;p2"/>
          <p:cNvPicPr preferRelativeResize="0"/>
          <p:nvPr/>
        </p:nvPicPr>
        <p:blipFill>
          <a:blip r:embed="rId12">
            <a:alphaModFix/>
          </a:blip>
          <a:stretch>
            <a:fillRect/>
          </a:stretch>
        </p:blipFill>
        <p:spPr>
          <a:xfrm>
            <a:off x="5263298" y="6955174"/>
            <a:ext cx="1249616" cy="672250"/>
          </a:xfrm>
          <a:prstGeom prst="rect">
            <a:avLst/>
          </a:prstGeom>
          <a:noFill/>
          <a:ln>
            <a:noFill/>
          </a:ln>
        </p:spPr>
      </p:pic>
      <p:pic>
        <p:nvPicPr>
          <p:cNvPr id="122" name="Google Shape;122;p2"/>
          <p:cNvPicPr preferRelativeResize="0"/>
          <p:nvPr/>
        </p:nvPicPr>
        <p:blipFill>
          <a:blip r:embed="rId13">
            <a:alphaModFix/>
          </a:blip>
          <a:stretch>
            <a:fillRect/>
          </a:stretch>
        </p:blipFill>
        <p:spPr>
          <a:xfrm>
            <a:off x="2804275" y="7864725"/>
            <a:ext cx="1149525" cy="5517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2020-08-10T01:25:15Z</dcterms:created>
  <dc:creator>Angela Corinaldi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0x010100C40E88B087716343AD147E5517CFC097</vt:lpwstr>
  </property>
  <property fmtid="{D5CDD505-2E9C-101B-9397-08002B2CF9AE}" pid="3" name="MediaServiceImageTags">
    <vt:lpwstr/>
  </property>
</Properties>
</file>